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quickStyle8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6" r:id="rId14"/>
    <p:sldId id="262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38" autoAdjust="0"/>
    <p:restoredTop sz="99642" autoAdjust="0"/>
  </p:normalViewPr>
  <p:slideViewPr>
    <p:cSldViewPr>
      <p:cViewPr>
        <p:scale>
          <a:sx n="70" d="100"/>
          <a:sy n="70" d="100"/>
        </p:scale>
        <p:origin x="-78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27A936-FB2A-4A22-97AF-19CBFDA02910}" type="doc">
      <dgm:prSet loTypeId="urn:microsoft.com/office/officeart/2005/8/layout/vList3" loCatId="list" qsTypeId="urn:microsoft.com/office/officeart/2005/8/quickstyle/3d2" qsCatId="3D" csTypeId="urn:microsoft.com/office/officeart/2005/8/colors/colorful2" csCatId="colorful" phldr="1"/>
      <dgm:spPr/>
    </dgm:pt>
    <dgm:pt modelId="{E12BD8D5-3EC4-4B81-8283-B2E212D4299D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 имя, отчество, фамилию (ст. 58 Семейного кодекса)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61F891C4-8E0F-4E37-9B64-ABD129960424}" type="parTrans" cxnId="{3E6EAF48-D635-477C-8223-1B416B3B8E0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8A77E244-075C-4155-B940-EF1563AD0925}" type="sibTrans" cxnId="{3E6EAF48-D635-477C-8223-1B416B3B8E0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34F730B5-DA94-4A32-ACA0-FAAF90DE4F4E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 гражданство (ст. 6 Конституции РФ)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1A80A184-E667-4F2C-ADC0-6BDC51902084}" type="parTrans" cxnId="{8DDBF93F-4978-4D23-89ED-346942592C5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46F971D6-01BB-4986-9B68-07FC801DC079}" type="sibTrans" cxnId="{8DDBF93F-4978-4D23-89ED-346942592C5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1C3D35AA-5951-4BDC-964B-4373E285FFE7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Жить и воспитываться в семье (ст. 54 Семейного кодекса)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8FC22B1A-5391-4B08-9223-3D694080B9D9}" type="parTrans" cxnId="{886A3E07-B9E7-45B3-85BB-A46E7E27F44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A316D1F5-438A-4016-B0A0-04361CE5546F}" type="sibTrans" cxnId="{886A3E07-B9E7-45B3-85BB-A46E7E27F44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11370523-93A3-45D0-8A31-728233DD754D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 общение с обоими родителями и другими родственниками (ст. 55 Семейного кодекса)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C28DE4CC-91D5-472B-A2BA-BCC391C9F861}" type="parTrans" cxnId="{3735CBC5-EDF4-49A5-86ED-5E20F9C5F8F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28B7D57D-1BF4-4609-BD9D-F819634C055D}" type="sibTrans" cxnId="{3735CBC5-EDF4-49A5-86ED-5E20F9C5F8F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9FEC2B51-8D86-451A-B26A-4A8F8088D9FA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 защиту (ст. 56 Семейного кодекса)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A328B043-383B-49A0-BE88-C56D76D9164E}" type="parTrans" cxnId="{1FE4F8EC-5239-4468-8DBA-CA7A27E65C1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056C5FA6-5727-47EE-A404-23ED68194D1E}" type="sibTrans" cxnId="{1FE4F8EC-5239-4468-8DBA-CA7A27E65C1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85AB1A86-3F80-4939-BAA4-C4BC42957D7A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 получение содержания от своих родителей и других членов семьи (ст. 60 Семейного кодекса)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822EE3A8-D07F-4F11-9BC2-37C0CB17EDAF}" type="parTrans" cxnId="{366CB61D-0329-4680-B903-ED8A8DEE781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27CF4F10-2D0B-4818-8A11-17D7B39F7AB5}" type="sibTrans" cxnId="{366CB61D-0329-4680-B903-ED8A8DEE781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274168FD-4B66-4582-8F7D-D4C6EF37A83F}" type="pres">
      <dgm:prSet presAssocID="{6C27A936-FB2A-4A22-97AF-19CBFDA02910}" presName="linearFlow" presStyleCnt="0">
        <dgm:presLayoutVars>
          <dgm:dir/>
          <dgm:resizeHandles val="exact"/>
        </dgm:presLayoutVars>
      </dgm:prSet>
      <dgm:spPr/>
    </dgm:pt>
    <dgm:pt modelId="{6B0FE6A3-BA60-40B9-8A4D-A7DDF8A73D09}" type="pres">
      <dgm:prSet presAssocID="{E12BD8D5-3EC4-4B81-8283-B2E212D4299D}" presName="composite" presStyleCnt="0"/>
      <dgm:spPr/>
    </dgm:pt>
    <dgm:pt modelId="{95DA6D99-90FF-4A74-958F-52E299FD138A}" type="pres">
      <dgm:prSet presAssocID="{E12BD8D5-3EC4-4B81-8283-B2E212D4299D}" presName="imgShp" presStyleLbl="fgImgPlace1" presStyleIdx="0" presStyleCnt="6"/>
      <dgm:spPr/>
    </dgm:pt>
    <dgm:pt modelId="{A56D61A7-7DAB-429B-970E-9514440640F0}" type="pres">
      <dgm:prSet presAssocID="{E12BD8D5-3EC4-4B81-8283-B2E212D4299D}" presName="txShp" presStyleLbl="node1" presStyleIdx="0" presStyleCnt="6">
        <dgm:presLayoutVars>
          <dgm:bulletEnabled val="1"/>
        </dgm:presLayoutVars>
      </dgm:prSet>
      <dgm:spPr/>
    </dgm:pt>
    <dgm:pt modelId="{925AEB9C-CA9E-4805-8231-A2A3EB4BD6A6}" type="pres">
      <dgm:prSet presAssocID="{8A77E244-075C-4155-B940-EF1563AD0925}" presName="spacing" presStyleCnt="0"/>
      <dgm:spPr/>
    </dgm:pt>
    <dgm:pt modelId="{569FC17A-CD0D-4F78-A592-92551E9795C9}" type="pres">
      <dgm:prSet presAssocID="{34F730B5-DA94-4A32-ACA0-FAAF90DE4F4E}" presName="composite" presStyleCnt="0"/>
      <dgm:spPr/>
    </dgm:pt>
    <dgm:pt modelId="{E8D28137-94D0-4E7A-AB76-E71C1464984E}" type="pres">
      <dgm:prSet presAssocID="{34F730B5-DA94-4A32-ACA0-FAAF90DE4F4E}" presName="imgShp" presStyleLbl="fgImgPlace1" presStyleIdx="1" presStyleCnt="6"/>
      <dgm:spPr/>
    </dgm:pt>
    <dgm:pt modelId="{0CB887D5-0EB0-4F75-92C5-DB1259D53716}" type="pres">
      <dgm:prSet presAssocID="{34F730B5-DA94-4A32-ACA0-FAAF90DE4F4E}" presName="txShp" presStyleLbl="node1" presStyleIdx="1" presStyleCnt="6">
        <dgm:presLayoutVars>
          <dgm:bulletEnabled val="1"/>
        </dgm:presLayoutVars>
      </dgm:prSet>
      <dgm:spPr/>
    </dgm:pt>
    <dgm:pt modelId="{D2A11EAE-D85D-4072-8BDB-408B17AE6946}" type="pres">
      <dgm:prSet presAssocID="{46F971D6-01BB-4986-9B68-07FC801DC079}" presName="spacing" presStyleCnt="0"/>
      <dgm:spPr/>
    </dgm:pt>
    <dgm:pt modelId="{9AE9BD1B-1ED0-41D0-B31A-E87311825B8B}" type="pres">
      <dgm:prSet presAssocID="{1C3D35AA-5951-4BDC-964B-4373E285FFE7}" presName="composite" presStyleCnt="0"/>
      <dgm:spPr/>
    </dgm:pt>
    <dgm:pt modelId="{B363666C-20DC-4DB0-85FB-37547DB0AB86}" type="pres">
      <dgm:prSet presAssocID="{1C3D35AA-5951-4BDC-964B-4373E285FFE7}" presName="imgShp" presStyleLbl="fgImgPlace1" presStyleIdx="2" presStyleCnt="6"/>
      <dgm:spPr/>
    </dgm:pt>
    <dgm:pt modelId="{576F2104-7E88-4A48-9877-450928B5E88D}" type="pres">
      <dgm:prSet presAssocID="{1C3D35AA-5951-4BDC-964B-4373E285FFE7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E73721-8BBD-48DE-B53C-690F00471178}" type="pres">
      <dgm:prSet presAssocID="{A316D1F5-438A-4016-B0A0-04361CE5546F}" presName="spacing" presStyleCnt="0"/>
      <dgm:spPr/>
    </dgm:pt>
    <dgm:pt modelId="{DCE4274C-6871-4C9B-AD8B-3E17FA89E8A1}" type="pres">
      <dgm:prSet presAssocID="{11370523-93A3-45D0-8A31-728233DD754D}" presName="composite" presStyleCnt="0"/>
      <dgm:spPr/>
    </dgm:pt>
    <dgm:pt modelId="{9D2CC803-849B-4B83-9FC9-FE75834B9F16}" type="pres">
      <dgm:prSet presAssocID="{11370523-93A3-45D0-8A31-728233DD754D}" presName="imgShp" presStyleLbl="fgImgPlace1" presStyleIdx="3" presStyleCnt="6"/>
      <dgm:spPr/>
    </dgm:pt>
    <dgm:pt modelId="{8FEDA2D2-99E8-482A-8B88-C21FF6F613F2}" type="pres">
      <dgm:prSet presAssocID="{11370523-93A3-45D0-8A31-728233DD754D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89E661-A4BF-4BF0-8FA7-F81FC6E1F5FB}" type="pres">
      <dgm:prSet presAssocID="{28B7D57D-1BF4-4609-BD9D-F819634C055D}" presName="spacing" presStyleCnt="0"/>
      <dgm:spPr/>
    </dgm:pt>
    <dgm:pt modelId="{6D38FA4D-9C8E-4FF4-900A-691C5281A696}" type="pres">
      <dgm:prSet presAssocID="{9FEC2B51-8D86-451A-B26A-4A8F8088D9FA}" presName="composite" presStyleCnt="0"/>
      <dgm:spPr/>
    </dgm:pt>
    <dgm:pt modelId="{E96A9DB8-A838-47C2-BAC6-30C0D5186259}" type="pres">
      <dgm:prSet presAssocID="{9FEC2B51-8D86-451A-B26A-4A8F8088D9FA}" presName="imgShp" presStyleLbl="fgImgPlace1" presStyleIdx="4" presStyleCnt="6"/>
      <dgm:spPr/>
    </dgm:pt>
    <dgm:pt modelId="{32DC448C-EBDA-47DB-BD67-BA042731475B}" type="pres">
      <dgm:prSet presAssocID="{9FEC2B51-8D86-451A-B26A-4A8F8088D9FA}" presName="tx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0E1829-DB9B-4B0C-A801-56493E416FAA}" type="pres">
      <dgm:prSet presAssocID="{056C5FA6-5727-47EE-A404-23ED68194D1E}" presName="spacing" presStyleCnt="0"/>
      <dgm:spPr/>
    </dgm:pt>
    <dgm:pt modelId="{FF4289A0-3D3E-4F60-93F0-F1E6265557B2}" type="pres">
      <dgm:prSet presAssocID="{85AB1A86-3F80-4939-BAA4-C4BC42957D7A}" presName="composite" presStyleCnt="0"/>
      <dgm:spPr/>
    </dgm:pt>
    <dgm:pt modelId="{9EEB913A-0B42-4A08-BF20-ED65895A6410}" type="pres">
      <dgm:prSet presAssocID="{85AB1A86-3F80-4939-BAA4-C4BC42957D7A}" presName="imgShp" presStyleLbl="fgImgPlace1" presStyleIdx="5" presStyleCnt="6"/>
      <dgm:spPr/>
    </dgm:pt>
    <dgm:pt modelId="{54B12EF6-8530-41B5-9C66-7A9572F27510}" type="pres">
      <dgm:prSet presAssocID="{85AB1A86-3F80-4939-BAA4-C4BC42957D7A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C011A2-319A-498B-AC02-9630084FBE57}" type="presOf" srcId="{34F730B5-DA94-4A32-ACA0-FAAF90DE4F4E}" destId="{0CB887D5-0EB0-4F75-92C5-DB1259D53716}" srcOrd="0" destOrd="0" presId="urn:microsoft.com/office/officeart/2005/8/layout/vList3"/>
    <dgm:cxn modelId="{3735CBC5-EDF4-49A5-86ED-5E20F9C5F8FC}" srcId="{6C27A936-FB2A-4A22-97AF-19CBFDA02910}" destId="{11370523-93A3-45D0-8A31-728233DD754D}" srcOrd="3" destOrd="0" parTransId="{C28DE4CC-91D5-472B-A2BA-BCC391C9F861}" sibTransId="{28B7D57D-1BF4-4609-BD9D-F819634C055D}"/>
    <dgm:cxn modelId="{CF28A5E4-C944-40F1-8D43-51108050EBBE}" type="presOf" srcId="{85AB1A86-3F80-4939-BAA4-C4BC42957D7A}" destId="{54B12EF6-8530-41B5-9C66-7A9572F27510}" srcOrd="0" destOrd="0" presId="urn:microsoft.com/office/officeart/2005/8/layout/vList3"/>
    <dgm:cxn modelId="{1FE4F8EC-5239-4468-8DBA-CA7A27E65C15}" srcId="{6C27A936-FB2A-4A22-97AF-19CBFDA02910}" destId="{9FEC2B51-8D86-451A-B26A-4A8F8088D9FA}" srcOrd="4" destOrd="0" parTransId="{A328B043-383B-49A0-BE88-C56D76D9164E}" sibTransId="{056C5FA6-5727-47EE-A404-23ED68194D1E}"/>
    <dgm:cxn modelId="{8DDBF93F-4978-4D23-89ED-346942592C5F}" srcId="{6C27A936-FB2A-4A22-97AF-19CBFDA02910}" destId="{34F730B5-DA94-4A32-ACA0-FAAF90DE4F4E}" srcOrd="1" destOrd="0" parTransId="{1A80A184-E667-4F2C-ADC0-6BDC51902084}" sibTransId="{46F971D6-01BB-4986-9B68-07FC801DC079}"/>
    <dgm:cxn modelId="{273D5972-CC03-47EB-9B56-428F793100A7}" type="presOf" srcId="{E12BD8D5-3EC4-4B81-8283-B2E212D4299D}" destId="{A56D61A7-7DAB-429B-970E-9514440640F0}" srcOrd="0" destOrd="0" presId="urn:microsoft.com/office/officeart/2005/8/layout/vList3"/>
    <dgm:cxn modelId="{B97695AC-E6E8-4223-A8E7-1CCEDD7FA44E}" type="presOf" srcId="{11370523-93A3-45D0-8A31-728233DD754D}" destId="{8FEDA2D2-99E8-482A-8B88-C21FF6F613F2}" srcOrd="0" destOrd="0" presId="urn:microsoft.com/office/officeart/2005/8/layout/vList3"/>
    <dgm:cxn modelId="{1B7AE20D-879F-4B33-BA5F-52B54D3A9C36}" type="presOf" srcId="{1C3D35AA-5951-4BDC-964B-4373E285FFE7}" destId="{576F2104-7E88-4A48-9877-450928B5E88D}" srcOrd="0" destOrd="0" presId="urn:microsoft.com/office/officeart/2005/8/layout/vList3"/>
    <dgm:cxn modelId="{366CB61D-0329-4680-B903-ED8A8DEE7812}" srcId="{6C27A936-FB2A-4A22-97AF-19CBFDA02910}" destId="{85AB1A86-3F80-4939-BAA4-C4BC42957D7A}" srcOrd="5" destOrd="0" parTransId="{822EE3A8-D07F-4F11-9BC2-37C0CB17EDAF}" sibTransId="{27CF4F10-2D0B-4818-8A11-17D7B39F7AB5}"/>
    <dgm:cxn modelId="{D1174F21-9E3A-43EF-9B18-2263D0D61963}" type="presOf" srcId="{6C27A936-FB2A-4A22-97AF-19CBFDA02910}" destId="{274168FD-4B66-4582-8F7D-D4C6EF37A83F}" srcOrd="0" destOrd="0" presId="urn:microsoft.com/office/officeart/2005/8/layout/vList3"/>
    <dgm:cxn modelId="{886A3E07-B9E7-45B3-85BB-A46E7E27F446}" srcId="{6C27A936-FB2A-4A22-97AF-19CBFDA02910}" destId="{1C3D35AA-5951-4BDC-964B-4373E285FFE7}" srcOrd="2" destOrd="0" parTransId="{8FC22B1A-5391-4B08-9223-3D694080B9D9}" sibTransId="{A316D1F5-438A-4016-B0A0-04361CE5546F}"/>
    <dgm:cxn modelId="{9EDF2ED2-BD55-4727-A610-3202F57B3CC0}" type="presOf" srcId="{9FEC2B51-8D86-451A-B26A-4A8F8088D9FA}" destId="{32DC448C-EBDA-47DB-BD67-BA042731475B}" srcOrd="0" destOrd="0" presId="urn:microsoft.com/office/officeart/2005/8/layout/vList3"/>
    <dgm:cxn modelId="{3E6EAF48-D635-477C-8223-1B416B3B8E0C}" srcId="{6C27A936-FB2A-4A22-97AF-19CBFDA02910}" destId="{E12BD8D5-3EC4-4B81-8283-B2E212D4299D}" srcOrd="0" destOrd="0" parTransId="{61F891C4-8E0F-4E37-9B64-ABD129960424}" sibTransId="{8A77E244-075C-4155-B940-EF1563AD0925}"/>
    <dgm:cxn modelId="{D697EF24-7757-48A3-9E01-DF4F25E546CA}" type="presParOf" srcId="{274168FD-4B66-4582-8F7D-D4C6EF37A83F}" destId="{6B0FE6A3-BA60-40B9-8A4D-A7DDF8A73D09}" srcOrd="0" destOrd="0" presId="urn:microsoft.com/office/officeart/2005/8/layout/vList3"/>
    <dgm:cxn modelId="{3B313880-DBB1-476A-9687-70925D08236D}" type="presParOf" srcId="{6B0FE6A3-BA60-40B9-8A4D-A7DDF8A73D09}" destId="{95DA6D99-90FF-4A74-958F-52E299FD138A}" srcOrd="0" destOrd="0" presId="urn:microsoft.com/office/officeart/2005/8/layout/vList3"/>
    <dgm:cxn modelId="{7B766652-B6DC-41C4-9566-77F0C51A6F9A}" type="presParOf" srcId="{6B0FE6A3-BA60-40B9-8A4D-A7DDF8A73D09}" destId="{A56D61A7-7DAB-429B-970E-9514440640F0}" srcOrd="1" destOrd="0" presId="urn:microsoft.com/office/officeart/2005/8/layout/vList3"/>
    <dgm:cxn modelId="{64B5224F-6B19-477B-B35B-A9C36CE2BB82}" type="presParOf" srcId="{274168FD-4B66-4582-8F7D-D4C6EF37A83F}" destId="{925AEB9C-CA9E-4805-8231-A2A3EB4BD6A6}" srcOrd="1" destOrd="0" presId="urn:microsoft.com/office/officeart/2005/8/layout/vList3"/>
    <dgm:cxn modelId="{33A3C72A-18F7-4F94-8D97-5D83DD87687D}" type="presParOf" srcId="{274168FD-4B66-4582-8F7D-D4C6EF37A83F}" destId="{569FC17A-CD0D-4F78-A592-92551E9795C9}" srcOrd="2" destOrd="0" presId="urn:microsoft.com/office/officeart/2005/8/layout/vList3"/>
    <dgm:cxn modelId="{A47DF77E-DB84-4432-A868-F5FBCC4D64C9}" type="presParOf" srcId="{569FC17A-CD0D-4F78-A592-92551E9795C9}" destId="{E8D28137-94D0-4E7A-AB76-E71C1464984E}" srcOrd="0" destOrd="0" presId="urn:microsoft.com/office/officeart/2005/8/layout/vList3"/>
    <dgm:cxn modelId="{F597D52C-0F72-475A-BBDB-09F6F9431958}" type="presParOf" srcId="{569FC17A-CD0D-4F78-A592-92551E9795C9}" destId="{0CB887D5-0EB0-4F75-92C5-DB1259D53716}" srcOrd="1" destOrd="0" presId="urn:microsoft.com/office/officeart/2005/8/layout/vList3"/>
    <dgm:cxn modelId="{BF61EA6E-F834-4B2A-A9B7-820AF6ADCB47}" type="presParOf" srcId="{274168FD-4B66-4582-8F7D-D4C6EF37A83F}" destId="{D2A11EAE-D85D-4072-8BDB-408B17AE6946}" srcOrd="3" destOrd="0" presId="urn:microsoft.com/office/officeart/2005/8/layout/vList3"/>
    <dgm:cxn modelId="{D5394FBD-4793-45A4-B5D3-93C70E678E0C}" type="presParOf" srcId="{274168FD-4B66-4582-8F7D-D4C6EF37A83F}" destId="{9AE9BD1B-1ED0-41D0-B31A-E87311825B8B}" srcOrd="4" destOrd="0" presId="urn:microsoft.com/office/officeart/2005/8/layout/vList3"/>
    <dgm:cxn modelId="{5E41F2AA-B7D4-43C9-872C-53A668D43F6B}" type="presParOf" srcId="{9AE9BD1B-1ED0-41D0-B31A-E87311825B8B}" destId="{B363666C-20DC-4DB0-85FB-37547DB0AB86}" srcOrd="0" destOrd="0" presId="urn:microsoft.com/office/officeart/2005/8/layout/vList3"/>
    <dgm:cxn modelId="{93C38F4F-146D-490C-BF4F-1BC3AC70D64F}" type="presParOf" srcId="{9AE9BD1B-1ED0-41D0-B31A-E87311825B8B}" destId="{576F2104-7E88-4A48-9877-450928B5E88D}" srcOrd="1" destOrd="0" presId="urn:microsoft.com/office/officeart/2005/8/layout/vList3"/>
    <dgm:cxn modelId="{E24C7B18-B62B-43AF-9240-CF891620A149}" type="presParOf" srcId="{274168FD-4B66-4582-8F7D-D4C6EF37A83F}" destId="{B2E73721-8BBD-48DE-B53C-690F00471178}" srcOrd="5" destOrd="0" presId="urn:microsoft.com/office/officeart/2005/8/layout/vList3"/>
    <dgm:cxn modelId="{7A7F41A9-AB1F-4A36-A511-E4EA4C8B11C8}" type="presParOf" srcId="{274168FD-4B66-4582-8F7D-D4C6EF37A83F}" destId="{DCE4274C-6871-4C9B-AD8B-3E17FA89E8A1}" srcOrd="6" destOrd="0" presId="urn:microsoft.com/office/officeart/2005/8/layout/vList3"/>
    <dgm:cxn modelId="{C09A5B3B-2295-4ECF-9C70-C28FC746BB03}" type="presParOf" srcId="{DCE4274C-6871-4C9B-AD8B-3E17FA89E8A1}" destId="{9D2CC803-849B-4B83-9FC9-FE75834B9F16}" srcOrd="0" destOrd="0" presId="urn:microsoft.com/office/officeart/2005/8/layout/vList3"/>
    <dgm:cxn modelId="{27B666D9-36F3-491C-BE43-B70DDD78AAB4}" type="presParOf" srcId="{DCE4274C-6871-4C9B-AD8B-3E17FA89E8A1}" destId="{8FEDA2D2-99E8-482A-8B88-C21FF6F613F2}" srcOrd="1" destOrd="0" presId="urn:microsoft.com/office/officeart/2005/8/layout/vList3"/>
    <dgm:cxn modelId="{05DC5494-D63D-4ACB-BBFE-E428670979E2}" type="presParOf" srcId="{274168FD-4B66-4582-8F7D-D4C6EF37A83F}" destId="{A989E661-A4BF-4BF0-8FA7-F81FC6E1F5FB}" srcOrd="7" destOrd="0" presId="urn:microsoft.com/office/officeart/2005/8/layout/vList3"/>
    <dgm:cxn modelId="{6BA99ECD-3529-4F3F-9F10-187BE73437C4}" type="presParOf" srcId="{274168FD-4B66-4582-8F7D-D4C6EF37A83F}" destId="{6D38FA4D-9C8E-4FF4-900A-691C5281A696}" srcOrd="8" destOrd="0" presId="urn:microsoft.com/office/officeart/2005/8/layout/vList3"/>
    <dgm:cxn modelId="{723AB39D-C26A-4A88-9643-00D389C28D88}" type="presParOf" srcId="{6D38FA4D-9C8E-4FF4-900A-691C5281A696}" destId="{E96A9DB8-A838-47C2-BAC6-30C0D5186259}" srcOrd="0" destOrd="0" presId="urn:microsoft.com/office/officeart/2005/8/layout/vList3"/>
    <dgm:cxn modelId="{AA0C9B7A-06E5-41DE-A885-484DBC69E415}" type="presParOf" srcId="{6D38FA4D-9C8E-4FF4-900A-691C5281A696}" destId="{32DC448C-EBDA-47DB-BD67-BA042731475B}" srcOrd="1" destOrd="0" presId="urn:microsoft.com/office/officeart/2005/8/layout/vList3"/>
    <dgm:cxn modelId="{ED43325F-8882-4C76-9F78-A061EEAF2EF6}" type="presParOf" srcId="{274168FD-4B66-4582-8F7D-D4C6EF37A83F}" destId="{7C0E1829-DB9B-4B0C-A801-56493E416FAA}" srcOrd="9" destOrd="0" presId="urn:microsoft.com/office/officeart/2005/8/layout/vList3"/>
    <dgm:cxn modelId="{919DA15B-A0AA-496A-B5CA-2C19CDA4D581}" type="presParOf" srcId="{274168FD-4B66-4582-8F7D-D4C6EF37A83F}" destId="{FF4289A0-3D3E-4F60-93F0-F1E6265557B2}" srcOrd="10" destOrd="0" presId="urn:microsoft.com/office/officeart/2005/8/layout/vList3"/>
    <dgm:cxn modelId="{AD7BC013-CD66-41D5-AECF-8A75F6AFF4E2}" type="presParOf" srcId="{FF4289A0-3D3E-4F60-93F0-F1E6265557B2}" destId="{9EEB913A-0B42-4A08-BF20-ED65895A6410}" srcOrd="0" destOrd="0" presId="urn:microsoft.com/office/officeart/2005/8/layout/vList3"/>
    <dgm:cxn modelId="{DE2C0C13-A5FC-43D4-80E2-17BCB0A97D59}" type="presParOf" srcId="{FF4289A0-3D3E-4F60-93F0-F1E6265557B2}" destId="{54B12EF6-8530-41B5-9C66-7A9572F2751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BDA6FF-8734-452D-8580-98E84CF01E46}" type="doc">
      <dgm:prSet loTypeId="urn:microsoft.com/office/officeart/2005/8/layout/vList4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930395E-3CA0-4D6A-9C27-45F34B1646DE}">
      <dgm:prSet phldrT="[Текст]"/>
      <dgm:spPr/>
      <dgm:t>
        <a:bodyPr/>
        <a:lstStyle/>
        <a:p>
          <a:r>
            <a:rPr lang="ru-RU" b="1" i="0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совершать сделки по распоряжению средствами, предоставленными родителями или другими людьми, с согласия родителей для определенной цели или свободного распоряжения. (ст. 28 Гражданского Кодекса РФ)</a:t>
          </a:r>
          <a:endParaRPr lang="ru-RU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577BC78E-81F6-4A69-A0D6-3C2A9F8094A0}" type="parTrans" cxnId="{F5951205-1A3F-4498-A727-09A141FF50A1}">
      <dgm:prSet/>
      <dgm:spPr/>
      <dgm:t>
        <a:bodyPr/>
        <a:lstStyle/>
        <a:p>
          <a:endParaRPr lang="ru-RU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EC5EB13D-F54D-4F60-B0CD-FFBD69899057}" type="sibTrans" cxnId="{F5951205-1A3F-4498-A727-09A141FF50A1}">
      <dgm:prSet/>
      <dgm:spPr/>
      <dgm:t>
        <a:bodyPr/>
        <a:lstStyle/>
        <a:p>
          <a:endParaRPr lang="ru-RU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20B6C422-67E7-4C4B-8EEB-7DF4A3F6EBAE}">
      <dgm:prSet/>
      <dgm:spPr/>
      <dgm:t>
        <a:bodyPr/>
        <a:lstStyle/>
        <a:p>
          <a:r>
            <a:rPr lang="ru-RU" b="1" i="0" u="none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совершать мелкие бытовые сделки, совершать сделки, направленные на безвозмездное получение выгоды, не требующие нотариального удостоверения или государственной регистрации</a:t>
          </a:r>
          <a:endParaRPr lang="ru-RU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256C258D-5F55-4EB9-A09B-8951FED80651}" type="parTrans" cxnId="{99B715AD-6C77-4937-965C-D8F58EA8DC65}">
      <dgm:prSet/>
      <dgm:spPr/>
      <dgm:t>
        <a:bodyPr/>
        <a:lstStyle/>
        <a:p>
          <a:endParaRPr lang="ru-RU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F367D542-0997-4052-9D35-F619E3BCF185}" type="sibTrans" cxnId="{99B715AD-6C77-4937-965C-D8F58EA8DC65}">
      <dgm:prSet/>
      <dgm:spPr/>
      <dgm:t>
        <a:bodyPr/>
        <a:lstStyle/>
        <a:p>
          <a:endParaRPr lang="ru-RU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B4A7205C-1090-4F61-8435-20C48CBC4C9D}" type="pres">
      <dgm:prSet presAssocID="{8DBDA6FF-8734-452D-8580-98E84CF01E46}" presName="linear" presStyleCnt="0">
        <dgm:presLayoutVars>
          <dgm:dir/>
          <dgm:resizeHandles val="exact"/>
        </dgm:presLayoutVars>
      </dgm:prSet>
      <dgm:spPr/>
    </dgm:pt>
    <dgm:pt modelId="{FCBE7327-96BE-48C2-8929-CBD3CA1CD06B}" type="pres">
      <dgm:prSet presAssocID="{20B6C422-67E7-4C4B-8EEB-7DF4A3F6EBAE}" presName="comp" presStyleCnt="0"/>
      <dgm:spPr/>
    </dgm:pt>
    <dgm:pt modelId="{91529ED0-3226-4ADC-8AA9-ED8077417D5C}" type="pres">
      <dgm:prSet presAssocID="{20B6C422-67E7-4C4B-8EEB-7DF4A3F6EBAE}" presName="box" presStyleLbl="node1" presStyleIdx="0" presStyleCnt="2"/>
      <dgm:spPr/>
    </dgm:pt>
    <dgm:pt modelId="{E9366787-32A4-4D46-A55F-F36CE0A0CB2B}" type="pres">
      <dgm:prSet presAssocID="{20B6C422-67E7-4C4B-8EEB-7DF4A3F6EBAE}" presName="img" presStyleLbl="fgImgPlace1" presStyleIdx="0" presStyleCnt="2"/>
      <dgm:spPr/>
    </dgm:pt>
    <dgm:pt modelId="{16FE9091-7F92-488C-BAA8-049BD43634F8}" type="pres">
      <dgm:prSet presAssocID="{20B6C422-67E7-4C4B-8EEB-7DF4A3F6EBAE}" presName="text" presStyleLbl="node1" presStyleIdx="0" presStyleCnt="2">
        <dgm:presLayoutVars>
          <dgm:bulletEnabled val="1"/>
        </dgm:presLayoutVars>
      </dgm:prSet>
      <dgm:spPr/>
    </dgm:pt>
    <dgm:pt modelId="{17E88CDC-C025-4D24-A503-4C009B8C68C6}" type="pres">
      <dgm:prSet presAssocID="{F367D542-0997-4052-9D35-F619E3BCF185}" presName="spacer" presStyleCnt="0"/>
      <dgm:spPr/>
    </dgm:pt>
    <dgm:pt modelId="{C54EAF7C-301B-4E7F-9740-7D9C9E82387C}" type="pres">
      <dgm:prSet presAssocID="{3930395E-3CA0-4D6A-9C27-45F34B1646DE}" presName="comp" presStyleCnt="0"/>
      <dgm:spPr/>
    </dgm:pt>
    <dgm:pt modelId="{23023491-8300-48FE-85B2-5E57AB380682}" type="pres">
      <dgm:prSet presAssocID="{3930395E-3CA0-4D6A-9C27-45F34B1646DE}" presName="box" presStyleLbl="node1" presStyleIdx="1" presStyleCnt="2"/>
      <dgm:spPr/>
      <dgm:t>
        <a:bodyPr/>
        <a:lstStyle/>
        <a:p>
          <a:endParaRPr lang="ru-RU"/>
        </a:p>
      </dgm:t>
    </dgm:pt>
    <dgm:pt modelId="{EC5FB010-6DCC-46B5-9605-6F3FB6CFE962}" type="pres">
      <dgm:prSet presAssocID="{3930395E-3CA0-4D6A-9C27-45F34B1646DE}" presName="img" presStyleLbl="fgImgPlace1" presStyleIdx="1" presStyleCnt="2"/>
      <dgm:spPr/>
    </dgm:pt>
    <dgm:pt modelId="{C200E627-ADDD-4EBF-8287-72EAB3D04FC5}" type="pres">
      <dgm:prSet presAssocID="{3930395E-3CA0-4D6A-9C27-45F34B1646DE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951205-1A3F-4498-A727-09A141FF50A1}" srcId="{8DBDA6FF-8734-452D-8580-98E84CF01E46}" destId="{3930395E-3CA0-4D6A-9C27-45F34B1646DE}" srcOrd="1" destOrd="0" parTransId="{577BC78E-81F6-4A69-A0D6-3C2A9F8094A0}" sibTransId="{EC5EB13D-F54D-4F60-B0CD-FFBD69899057}"/>
    <dgm:cxn modelId="{2863D6D0-5EC5-4586-99AC-39DB22988DDA}" type="presOf" srcId="{3930395E-3CA0-4D6A-9C27-45F34B1646DE}" destId="{23023491-8300-48FE-85B2-5E57AB380682}" srcOrd="0" destOrd="0" presId="urn:microsoft.com/office/officeart/2005/8/layout/vList4"/>
    <dgm:cxn modelId="{49CD7348-30FF-4ECF-9EEE-DDC314B9BFEF}" type="presOf" srcId="{20B6C422-67E7-4C4B-8EEB-7DF4A3F6EBAE}" destId="{91529ED0-3226-4ADC-8AA9-ED8077417D5C}" srcOrd="0" destOrd="0" presId="urn:microsoft.com/office/officeart/2005/8/layout/vList4"/>
    <dgm:cxn modelId="{966934ED-B241-4B8D-A8B3-0B809F3418D6}" type="presOf" srcId="{3930395E-3CA0-4D6A-9C27-45F34B1646DE}" destId="{C200E627-ADDD-4EBF-8287-72EAB3D04FC5}" srcOrd="1" destOrd="0" presId="urn:microsoft.com/office/officeart/2005/8/layout/vList4"/>
    <dgm:cxn modelId="{41E93D04-2CAD-4586-B4D9-7EBEFFAFA11A}" type="presOf" srcId="{8DBDA6FF-8734-452D-8580-98E84CF01E46}" destId="{B4A7205C-1090-4F61-8435-20C48CBC4C9D}" srcOrd="0" destOrd="0" presId="urn:microsoft.com/office/officeart/2005/8/layout/vList4"/>
    <dgm:cxn modelId="{E94D7737-195D-4411-9439-5CADDA455F5B}" type="presOf" srcId="{20B6C422-67E7-4C4B-8EEB-7DF4A3F6EBAE}" destId="{16FE9091-7F92-488C-BAA8-049BD43634F8}" srcOrd="1" destOrd="0" presId="urn:microsoft.com/office/officeart/2005/8/layout/vList4"/>
    <dgm:cxn modelId="{99B715AD-6C77-4937-965C-D8F58EA8DC65}" srcId="{8DBDA6FF-8734-452D-8580-98E84CF01E46}" destId="{20B6C422-67E7-4C4B-8EEB-7DF4A3F6EBAE}" srcOrd="0" destOrd="0" parTransId="{256C258D-5F55-4EB9-A09B-8951FED80651}" sibTransId="{F367D542-0997-4052-9D35-F619E3BCF185}"/>
    <dgm:cxn modelId="{8F600004-7E90-4705-B575-FE2FF854F527}" type="presParOf" srcId="{B4A7205C-1090-4F61-8435-20C48CBC4C9D}" destId="{FCBE7327-96BE-48C2-8929-CBD3CA1CD06B}" srcOrd="0" destOrd="0" presId="urn:microsoft.com/office/officeart/2005/8/layout/vList4"/>
    <dgm:cxn modelId="{7B6ABE39-4D8F-47D3-8E71-CEB97750F514}" type="presParOf" srcId="{FCBE7327-96BE-48C2-8929-CBD3CA1CD06B}" destId="{91529ED0-3226-4ADC-8AA9-ED8077417D5C}" srcOrd="0" destOrd="0" presId="urn:microsoft.com/office/officeart/2005/8/layout/vList4"/>
    <dgm:cxn modelId="{536D6190-EA61-469E-AB3C-55D67A5BA0E4}" type="presParOf" srcId="{FCBE7327-96BE-48C2-8929-CBD3CA1CD06B}" destId="{E9366787-32A4-4D46-A55F-F36CE0A0CB2B}" srcOrd="1" destOrd="0" presId="urn:microsoft.com/office/officeart/2005/8/layout/vList4"/>
    <dgm:cxn modelId="{EC1B2C45-43FF-415B-AA27-1C61EFA62F32}" type="presParOf" srcId="{FCBE7327-96BE-48C2-8929-CBD3CA1CD06B}" destId="{16FE9091-7F92-488C-BAA8-049BD43634F8}" srcOrd="2" destOrd="0" presId="urn:microsoft.com/office/officeart/2005/8/layout/vList4"/>
    <dgm:cxn modelId="{5DF2936D-CD3A-4206-B5BD-E106240621A7}" type="presParOf" srcId="{B4A7205C-1090-4F61-8435-20C48CBC4C9D}" destId="{17E88CDC-C025-4D24-A503-4C009B8C68C6}" srcOrd="1" destOrd="0" presId="urn:microsoft.com/office/officeart/2005/8/layout/vList4"/>
    <dgm:cxn modelId="{C63BB15B-022F-4C4B-9A18-ED36F9C2E1F4}" type="presParOf" srcId="{B4A7205C-1090-4F61-8435-20C48CBC4C9D}" destId="{C54EAF7C-301B-4E7F-9740-7D9C9E82387C}" srcOrd="2" destOrd="0" presId="urn:microsoft.com/office/officeart/2005/8/layout/vList4"/>
    <dgm:cxn modelId="{53644B08-D9EC-401E-8FE6-B6E05071EE06}" type="presParOf" srcId="{C54EAF7C-301B-4E7F-9740-7D9C9E82387C}" destId="{23023491-8300-48FE-85B2-5E57AB380682}" srcOrd="0" destOrd="0" presId="urn:microsoft.com/office/officeart/2005/8/layout/vList4"/>
    <dgm:cxn modelId="{E2FAE23B-A4F0-4043-ACAE-DC3ECF068D20}" type="presParOf" srcId="{C54EAF7C-301B-4E7F-9740-7D9C9E82387C}" destId="{EC5FB010-6DCC-46B5-9605-6F3FB6CFE962}" srcOrd="1" destOrd="0" presId="urn:microsoft.com/office/officeart/2005/8/layout/vList4"/>
    <dgm:cxn modelId="{0A37D3A1-7350-4E83-A412-69AFECADA5F9}" type="presParOf" srcId="{C54EAF7C-301B-4E7F-9740-7D9C9E82387C}" destId="{C200E627-ADDD-4EBF-8287-72EAB3D04FC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11B4EC-43CA-42BB-BD2C-93BC249BC6DD}" type="doc">
      <dgm:prSet loTypeId="urn:microsoft.com/office/officeart/2005/8/layout/chevron2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A2F55FA-71F1-4891-BB83-8DB8F7E6095B}">
      <dgm:prSet phldrT="[Текст]" phldr="1"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86F71864-FA23-4263-B2BE-0306EF87BC6C}" type="parTrans" cxnId="{4072EFB6-EA8F-46D4-9F8D-A4F72A04945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78CDC70C-4177-4CC2-B41C-0B78763F77A2}" type="sibTrans" cxnId="{4072EFB6-EA8F-46D4-9F8D-A4F72A04945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964D412F-BC60-443F-91E2-73E7E0CBB88E}">
      <dgm:prSet phldrT="[Текст]"/>
      <dgm:spPr/>
      <dgm:t>
        <a:bodyPr/>
        <a:lstStyle/>
        <a:p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слушаться родителей и лиц, их заменяющих, принимать их заботу и внимание, за исключением случаев пренебрежительного, грубого, унижающего человеческое достоинство обращение или оскорбления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19FF35C5-B226-465B-90DB-740AA5C4D68D}" type="parTrans" cxnId="{9E0C198B-D79A-4E36-9549-48BFAE525B7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AC96AF93-3F75-4283-B507-D495BA53EA2F}" type="sibTrans" cxnId="{9E0C198B-D79A-4E36-9549-48BFAE525B7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657834BC-6708-4E0D-AABF-0B12705EF25C}">
      <dgm:prSet phldrT="[Текст]" phldr="1"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D70F5E11-83E9-475E-B33D-A42A51C05BED}" type="parTrans" cxnId="{F9F72B37-9AAC-414C-81B2-C07278D9C5C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52092FB8-5E67-4A71-ADA8-7F9C917725F6}" type="sibTrans" cxnId="{F9F72B37-9AAC-414C-81B2-C07278D9C5C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3E903F17-6B6C-4B0E-8345-EAAFA83FFCFC}">
      <dgm:prSet phldrT="[Текст]"/>
      <dgm:spPr/>
      <dgm:t>
        <a:bodyPr/>
        <a:lstStyle/>
        <a:p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получить основное общее образование (9 классов)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8A391566-5A10-445B-8909-090A4580A52F}" type="parTrans" cxnId="{74B2AB57-5845-46C9-A368-D072D3A2B99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60DD4671-3B5C-4C0C-BF84-F706C16555E2}" type="sibTrans" cxnId="{74B2AB57-5845-46C9-A368-D072D3A2B99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E2BF7313-F1BD-452B-8308-ED6B45AFAE65}">
      <dgm:prSet phldrT="[Текст]" phldr="1"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383FF29F-26E9-4550-9464-8BD9CA5C0935}" type="parTrans" cxnId="{26D782CB-1433-4B98-BE80-68E574378EA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0A2C0792-69A1-43D4-AEA4-B2C945EA12DE}" type="sibTrans" cxnId="{26D782CB-1433-4B98-BE80-68E574378EA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5FD2007A-6FB3-4D92-A5D6-0D4080A7680F}">
      <dgm:prSet phldrT="[Текст]"/>
      <dgm:spPr/>
      <dgm:t>
        <a:bodyPr/>
        <a:lstStyle/>
        <a:p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соблюдать правила поведения, установленные в воспитательных и образовательных учреждениях, дома и в общественных местах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BD51FD8D-0CA9-4B56-94B4-9802D920B790}" type="parTrans" cxnId="{74D486E4-5B25-4BCA-9C91-8CDF24E93C0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588960E9-9A7E-479C-9631-5198CB213CBA}" type="sibTrans" cxnId="{74D486E4-5B25-4BCA-9C91-8CDF24E93C0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3BEDC9DE-3E75-47B1-9AD8-C96C6126CBEB}" type="pres">
      <dgm:prSet presAssocID="{B311B4EC-43CA-42BB-BD2C-93BC249BC6DD}" presName="linearFlow" presStyleCnt="0">
        <dgm:presLayoutVars>
          <dgm:dir/>
          <dgm:animLvl val="lvl"/>
          <dgm:resizeHandles val="exact"/>
        </dgm:presLayoutVars>
      </dgm:prSet>
      <dgm:spPr/>
    </dgm:pt>
    <dgm:pt modelId="{AA08FEAF-C5DC-4BF8-9979-1019BEA739CC}" type="pres">
      <dgm:prSet presAssocID="{8A2F55FA-71F1-4891-BB83-8DB8F7E6095B}" presName="composite" presStyleCnt="0"/>
      <dgm:spPr/>
    </dgm:pt>
    <dgm:pt modelId="{F5A38BD2-38C1-4907-BA06-FBA4A1638329}" type="pres">
      <dgm:prSet presAssocID="{8A2F55FA-71F1-4891-BB83-8DB8F7E6095B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06C293ED-99A5-4BFA-A39F-2C115E8F4C2E}" type="pres">
      <dgm:prSet presAssocID="{8A2F55FA-71F1-4891-BB83-8DB8F7E6095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27920C-3862-4A20-A0A0-3E8CB26EFE9D}" type="pres">
      <dgm:prSet presAssocID="{78CDC70C-4177-4CC2-B41C-0B78763F77A2}" presName="sp" presStyleCnt="0"/>
      <dgm:spPr/>
    </dgm:pt>
    <dgm:pt modelId="{0B5EE3C9-C648-483E-8D9D-24151333E230}" type="pres">
      <dgm:prSet presAssocID="{657834BC-6708-4E0D-AABF-0B12705EF25C}" presName="composite" presStyleCnt="0"/>
      <dgm:spPr/>
    </dgm:pt>
    <dgm:pt modelId="{8BA34498-5414-4D5C-B45E-C5357BC5F8C6}" type="pres">
      <dgm:prSet presAssocID="{657834BC-6708-4E0D-AABF-0B12705EF25C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E5A88E57-4741-469D-8702-3C1B6BBD2339}" type="pres">
      <dgm:prSet presAssocID="{657834BC-6708-4E0D-AABF-0B12705EF25C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F6E829-0213-42A3-94BC-F6688B91FE9F}" type="pres">
      <dgm:prSet presAssocID="{52092FB8-5E67-4A71-ADA8-7F9C917725F6}" presName="sp" presStyleCnt="0"/>
      <dgm:spPr/>
    </dgm:pt>
    <dgm:pt modelId="{2A87A47F-48D7-498C-BB91-ABDA58845DEB}" type="pres">
      <dgm:prSet presAssocID="{E2BF7313-F1BD-452B-8308-ED6B45AFAE65}" presName="composite" presStyleCnt="0"/>
      <dgm:spPr/>
    </dgm:pt>
    <dgm:pt modelId="{A76A2ACE-EA44-454C-948E-A513B6516CC3}" type="pres">
      <dgm:prSet presAssocID="{E2BF7313-F1BD-452B-8308-ED6B45AFAE65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18EE3C20-C798-4816-825C-4246108880D9}" type="pres">
      <dgm:prSet presAssocID="{E2BF7313-F1BD-452B-8308-ED6B45AFAE6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1DF438-EC1F-4941-B0ED-476515E05A6F}" type="presOf" srcId="{657834BC-6708-4E0D-AABF-0B12705EF25C}" destId="{8BA34498-5414-4D5C-B45E-C5357BC5F8C6}" srcOrd="0" destOrd="0" presId="urn:microsoft.com/office/officeart/2005/8/layout/chevron2"/>
    <dgm:cxn modelId="{F9F72B37-9AAC-414C-81B2-C07278D9C5C0}" srcId="{B311B4EC-43CA-42BB-BD2C-93BC249BC6DD}" destId="{657834BC-6708-4E0D-AABF-0B12705EF25C}" srcOrd="1" destOrd="0" parTransId="{D70F5E11-83E9-475E-B33D-A42A51C05BED}" sibTransId="{52092FB8-5E67-4A71-ADA8-7F9C917725F6}"/>
    <dgm:cxn modelId="{26D782CB-1433-4B98-BE80-68E574378EA3}" srcId="{B311B4EC-43CA-42BB-BD2C-93BC249BC6DD}" destId="{E2BF7313-F1BD-452B-8308-ED6B45AFAE65}" srcOrd="2" destOrd="0" parTransId="{383FF29F-26E9-4550-9464-8BD9CA5C0935}" sibTransId="{0A2C0792-69A1-43D4-AEA4-B2C945EA12DE}"/>
    <dgm:cxn modelId="{15668E9A-AAD4-4FF5-AA7B-4044008A6BCC}" type="presOf" srcId="{3E903F17-6B6C-4B0E-8345-EAAFA83FFCFC}" destId="{E5A88E57-4741-469D-8702-3C1B6BBD2339}" srcOrd="0" destOrd="0" presId="urn:microsoft.com/office/officeart/2005/8/layout/chevron2"/>
    <dgm:cxn modelId="{847787B0-3B02-43DD-9505-91AFCD9B7846}" type="presOf" srcId="{B311B4EC-43CA-42BB-BD2C-93BC249BC6DD}" destId="{3BEDC9DE-3E75-47B1-9AD8-C96C6126CBEB}" srcOrd="0" destOrd="0" presId="urn:microsoft.com/office/officeart/2005/8/layout/chevron2"/>
    <dgm:cxn modelId="{C9784EE3-FF4D-4E9C-B612-A28DFB14530F}" type="presOf" srcId="{5FD2007A-6FB3-4D92-A5D6-0D4080A7680F}" destId="{18EE3C20-C798-4816-825C-4246108880D9}" srcOrd="0" destOrd="0" presId="urn:microsoft.com/office/officeart/2005/8/layout/chevron2"/>
    <dgm:cxn modelId="{4072EFB6-EA8F-46D4-9F8D-A4F72A049450}" srcId="{B311B4EC-43CA-42BB-BD2C-93BC249BC6DD}" destId="{8A2F55FA-71F1-4891-BB83-8DB8F7E6095B}" srcOrd="0" destOrd="0" parTransId="{86F71864-FA23-4263-B2BE-0306EF87BC6C}" sibTransId="{78CDC70C-4177-4CC2-B41C-0B78763F77A2}"/>
    <dgm:cxn modelId="{74D486E4-5B25-4BCA-9C91-8CDF24E93C01}" srcId="{E2BF7313-F1BD-452B-8308-ED6B45AFAE65}" destId="{5FD2007A-6FB3-4D92-A5D6-0D4080A7680F}" srcOrd="0" destOrd="0" parTransId="{BD51FD8D-0CA9-4B56-94B4-9802D920B790}" sibTransId="{588960E9-9A7E-479C-9631-5198CB213CBA}"/>
    <dgm:cxn modelId="{0AC94063-F2A5-472E-AF3A-220730B0422E}" type="presOf" srcId="{E2BF7313-F1BD-452B-8308-ED6B45AFAE65}" destId="{A76A2ACE-EA44-454C-948E-A513B6516CC3}" srcOrd="0" destOrd="0" presId="urn:microsoft.com/office/officeart/2005/8/layout/chevron2"/>
    <dgm:cxn modelId="{BAC9C8A1-3D1E-4919-8D7F-CF261A230F9B}" type="presOf" srcId="{8A2F55FA-71F1-4891-BB83-8DB8F7E6095B}" destId="{F5A38BD2-38C1-4907-BA06-FBA4A1638329}" srcOrd="0" destOrd="0" presId="urn:microsoft.com/office/officeart/2005/8/layout/chevron2"/>
    <dgm:cxn modelId="{9E0C198B-D79A-4E36-9549-48BFAE525B75}" srcId="{8A2F55FA-71F1-4891-BB83-8DB8F7E6095B}" destId="{964D412F-BC60-443F-91E2-73E7E0CBB88E}" srcOrd="0" destOrd="0" parTransId="{19FF35C5-B226-465B-90DB-740AA5C4D68D}" sibTransId="{AC96AF93-3F75-4283-B507-D495BA53EA2F}"/>
    <dgm:cxn modelId="{1D258073-38EC-4BF8-BD8B-0DEC5A68CA72}" type="presOf" srcId="{964D412F-BC60-443F-91E2-73E7E0CBB88E}" destId="{06C293ED-99A5-4BFA-A39F-2C115E8F4C2E}" srcOrd="0" destOrd="0" presId="urn:microsoft.com/office/officeart/2005/8/layout/chevron2"/>
    <dgm:cxn modelId="{74B2AB57-5845-46C9-A368-D072D3A2B990}" srcId="{657834BC-6708-4E0D-AABF-0B12705EF25C}" destId="{3E903F17-6B6C-4B0E-8345-EAAFA83FFCFC}" srcOrd="0" destOrd="0" parTransId="{8A391566-5A10-445B-8909-090A4580A52F}" sibTransId="{60DD4671-3B5C-4C0C-BF84-F706C16555E2}"/>
    <dgm:cxn modelId="{43B7CB5B-83C5-437F-A163-4352D4CC723B}" type="presParOf" srcId="{3BEDC9DE-3E75-47B1-9AD8-C96C6126CBEB}" destId="{AA08FEAF-C5DC-4BF8-9979-1019BEA739CC}" srcOrd="0" destOrd="0" presId="urn:microsoft.com/office/officeart/2005/8/layout/chevron2"/>
    <dgm:cxn modelId="{BB4B4FE6-E551-4B2E-8539-E9855960F920}" type="presParOf" srcId="{AA08FEAF-C5DC-4BF8-9979-1019BEA739CC}" destId="{F5A38BD2-38C1-4907-BA06-FBA4A1638329}" srcOrd="0" destOrd="0" presId="urn:microsoft.com/office/officeart/2005/8/layout/chevron2"/>
    <dgm:cxn modelId="{B5767C26-2B17-4A0E-B153-130854A8DBC2}" type="presParOf" srcId="{AA08FEAF-C5DC-4BF8-9979-1019BEA739CC}" destId="{06C293ED-99A5-4BFA-A39F-2C115E8F4C2E}" srcOrd="1" destOrd="0" presId="urn:microsoft.com/office/officeart/2005/8/layout/chevron2"/>
    <dgm:cxn modelId="{8A22344A-A29F-4E1E-AA07-29105110F4BA}" type="presParOf" srcId="{3BEDC9DE-3E75-47B1-9AD8-C96C6126CBEB}" destId="{5927920C-3862-4A20-A0A0-3E8CB26EFE9D}" srcOrd="1" destOrd="0" presId="urn:microsoft.com/office/officeart/2005/8/layout/chevron2"/>
    <dgm:cxn modelId="{062B8495-74DF-437E-AE45-89036BC8B1B7}" type="presParOf" srcId="{3BEDC9DE-3E75-47B1-9AD8-C96C6126CBEB}" destId="{0B5EE3C9-C648-483E-8D9D-24151333E230}" srcOrd="2" destOrd="0" presId="urn:microsoft.com/office/officeart/2005/8/layout/chevron2"/>
    <dgm:cxn modelId="{7B3CBEAF-EC57-4DF6-9F2F-E4E24A1B2D6E}" type="presParOf" srcId="{0B5EE3C9-C648-483E-8D9D-24151333E230}" destId="{8BA34498-5414-4D5C-B45E-C5357BC5F8C6}" srcOrd="0" destOrd="0" presId="urn:microsoft.com/office/officeart/2005/8/layout/chevron2"/>
    <dgm:cxn modelId="{DF96F74E-2C5B-4AE1-9A98-66189FD25B63}" type="presParOf" srcId="{0B5EE3C9-C648-483E-8D9D-24151333E230}" destId="{E5A88E57-4741-469D-8702-3C1B6BBD2339}" srcOrd="1" destOrd="0" presId="urn:microsoft.com/office/officeart/2005/8/layout/chevron2"/>
    <dgm:cxn modelId="{FB2752CE-0091-4CB5-B064-2C6AD2378A28}" type="presParOf" srcId="{3BEDC9DE-3E75-47B1-9AD8-C96C6126CBEB}" destId="{87F6E829-0213-42A3-94BC-F6688B91FE9F}" srcOrd="3" destOrd="0" presId="urn:microsoft.com/office/officeart/2005/8/layout/chevron2"/>
    <dgm:cxn modelId="{DD6E4AE6-2377-45A2-86E1-3382AE016B97}" type="presParOf" srcId="{3BEDC9DE-3E75-47B1-9AD8-C96C6126CBEB}" destId="{2A87A47F-48D7-498C-BB91-ABDA58845DEB}" srcOrd="4" destOrd="0" presId="urn:microsoft.com/office/officeart/2005/8/layout/chevron2"/>
    <dgm:cxn modelId="{9F044284-44B9-4B1F-9EFB-2637E3DBB4F6}" type="presParOf" srcId="{2A87A47F-48D7-498C-BB91-ABDA58845DEB}" destId="{A76A2ACE-EA44-454C-948E-A513B6516CC3}" srcOrd="0" destOrd="0" presId="urn:microsoft.com/office/officeart/2005/8/layout/chevron2"/>
    <dgm:cxn modelId="{03C3C788-18DB-4BC9-AE0A-CE9FE006EA23}" type="presParOf" srcId="{2A87A47F-48D7-498C-BB91-ABDA58845DEB}" destId="{18EE3C20-C798-4816-825C-4246108880D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CA01AF-E7CA-4DAC-BA57-CACF7EE19881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F235ED3-10FF-4097-9304-3FE057AA0501}">
      <dgm:prSet phldrT="[Текст]" custT="1"/>
      <dgm:spPr/>
      <dgm:t>
        <a:bodyPr/>
        <a:lstStyle/>
        <a:p>
          <a:r>
            <a:rPr lang="ru-RU" sz="12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 учет своего мнение при решении в семье любого вопроса, затрагивающего его интересы (ст. 57 СК РФ)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051C972F-3DC2-4762-83B3-2199A327B302}" type="parTrans" cxnId="{1CC2C194-2B89-4707-89D8-9DC46581E675}">
      <dgm:prSet/>
      <dgm:spPr/>
      <dgm:t>
        <a:bodyPr/>
        <a:lstStyle/>
        <a:p>
          <a:endParaRPr lang="ru-RU" sz="1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5348BAE8-910F-4557-88B0-20F9B00F4978}" type="sibTrans" cxnId="{1CC2C194-2B89-4707-89D8-9DC46581E675}">
      <dgm:prSet/>
      <dgm:spPr/>
      <dgm:t>
        <a:bodyPr/>
        <a:lstStyle/>
        <a:p>
          <a:endParaRPr lang="ru-RU" sz="1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0B4BE2D6-9E89-4638-8E6A-7F1A5DC3CDF7}">
      <dgm:prSet phldrT="[Текст]" custT="1"/>
      <dgm:spPr/>
      <dgm:t>
        <a:bodyPr/>
        <a:lstStyle/>
        <a:p>
          <a:r>
            <a:rPr lang="ru-RU" sz="12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быть заслушанным в ходе любого судебного или административного разбирательства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9C54429B-2BC0-4322-BC5D-D41C41CC857E}" type="parTrans" cxnId="{E13D1E6A-216B-41CD-890C-A1BDD8370CC0}">
      <dgm:prSet/>
      <dgm:spPr/>
      <dgm:t>
        <a:bodyPr/>
        <a:lstStyle/>
        <a:p>
          <a:endParaRPr lang="ru-RU" sz="1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8FBC8105-70AF-471D-8456-B939B4506401}" type="sibTrans" cxnId="{E13D1E6A-216B-41CD-890C-A1BDD8370CC0}">
      <dgm:prSet/>
      <dgm:spPr/>
      <dgm:t>
        <a:bodyPr/>
        <a:lstStyle/>
        <a:p>
          <a:endParaRPr lang="ru-RU" sz="1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35667BC3-54A4-4622-9D15-FABC6D2C5B3C}">
      <dgm:prSet phldrT="[Текст]" custT="1"/>
      <dgm:spPr/>
      <dgm:t>
        <a:bodyPr/>
        <a:lstStyle/>
        <a:p>
          <a:r>
            <a:rPr lang="ru-RU" sz="12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давать согласие на изменение своего имени и фамилии (ст. 59, 134 СК РФ), на восстановление в родительских правах кровных родителей (ст.72 СК РФ), на усыновление или передачу в приемную семью (ст. 132 СК РФ).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7A65E4BD-2ED1-4EAF-B933-29D4AAF0BB5A}" type="parTrans" cxnId="{68AE00B6-26C6-4121-9981-A1FE61029543}">
      <dgm:prSet/>
      <dgm:spPr/>
      <dgm:t>
        <a:bodyPr/>
        <a:lstStyle/>
        <a:p>
          <a:endParaRPr lang="ru-RU" sz="1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D6914EE6-5992-4E1D-B8A7-F07A2C229000}" type="sibTrans" cxnId="{68AE00B6-26C6-4121-9981-A1FE61029543}">
      <dgm:prSet/>
      <dgm:spPr/>
      <dgm:t>
        <a:bodyPr/>
        <a:lstStyle/>
        <a:p>
          <a:endParaRPr lang="ru-RU" sz="1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33E0AC9D-BA0E-49E4-83E9-D2C85F639F4C}" type="pres">
      <dgm:prSet presAssocID="{96CA01AF-E7CA-4DAC-BA57-CACF7EE19881}" presName="linearFlow" presStyleCnt="0">
        <dgm:presLayoutVars>
          <dgm:dir/>
          <dgm:resizeHandles val="exact"/>
        </dgm:presLayoutVars>
      </dgm:prSet>
      <dgm:spPr/>
    </dgm:pt>
    <dgm:pt modelId="{889DAE1D-9E4D-4DDB-9244-7CE3A2400754}" type="pres">
      <dgm:prSet presAssocID="{8F235ED3-10FF-4097-9304-3FE057AA0501}" presName="composite" presStyleCnt="0"/>
      <dgm:spPr/>
    </dgm:pt>
    <dgm:pt modelId="{B1E72FB3-0D27-47D4-8458-C620DC0B5005}" type="pres">
      <dgm:prSet presAssocID="{8F235ED3-10FF-4097-9304-3FE057AA0501}" presName="imgShp" presStyleLbl="fgImgPlace1" presStyleIdx="0" presStyleCnt="3"/>
      <dgm:spPr/>
    </dgm:pt>
    <dgm:pt modelId="{9C2748C2-73DF-4CAA-95C8-C1E3AB843CE2}" type="pres">
      <dgm:prSet presAssocID="{8F235ED3-10FF-4097-9304-3FE057AA0501}" presName="txShp" presStyleLbl="node1" presStyleIdx="0" presStyleCnt="3">
        <dgm:presLayoutVars>
          <dgm:bulletEnabled val="1"/>
        </dgm:presLayoutVars>
      </dgm:prSet>
      <dgm:spPr/>
    </dgm:pt>
    <dgm:pt modelId="{E42EF183-F864-49CD-8ADF-DC236808F218}" type="pres">
      <dgm:prSet presAssocID="{5348BAE8-910F-4557-88B0-20F9B00F4978}" presName="spacing" presStyleCnt="0"/>
      <dgm:spPr/>
    </dgm:pt>
    <dgm:pt modelId="{B043FAC2-EE96-473A-A307-E6BF341929D7}" type="pres">
      <dgm:prSet presAssocID="{0B4BE2D6-9E89-4638-8E6A-7F1A5DC3CDF7}" presName="composite" presStyleCnt="0"/>
      <dgm:spPr/>
    </dgm:pt>
    <dgm:pt modelId="{B8A1CB02-176D-4A9F-8416-1FB36AAC2D93}" type="pres">
      <dgm:prSet presAssocID="{0B4BE2D6-9E89-4638-8E6A-7F1A5DC3CDF7}" presName="imgShp" presStyleLbl="fgImgPlace1" presStyleIdx="1" presStyleCnt="3"/>
      <dgm:spPr/>
    </dgm:pt>
    <dgm:pt modelId="{FE1BE93D-4ECC-46B5-930F-18A03BC32A29}" type="pres">
      <dgm:prSet presAssocID="{0B4BE2D6-9E89-4638-8E6A-7F1A5DC3CDF7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F5629E-5C8E-464D-9613-4A7820696DE7}" type="pres">
      <dgm:prSet presAssocID="{8FBC8105-70AF-471D-8456-B939B4506401}" presName="spacing" presStyleCnt="0"/>
      <dgm:spPr/>
    </dgm:pt>
    <dgm:pt modelId="{123B8A50-F7A6-4277-92C2-F99B87FD7BF2}" type="pres">
      <dgm:prSet presAssocID="{35667BC3-54A4-4622-9D15-FABC6D2C5B3C}" presName="composite" presStyleCnt="0"/>
      <dgm:spPr/>
    </dgm:pt>
    <dgm:pt modelId="{5260FE6E-217E-48C4-B416-0C7AF467D164}" type="pres">
      <dgm:prSet presAssocID="{35667BC3-54A4-4622-9D15-FABC6D2C5B3C}" presName="imgShp" presStyleLbl="fgImgPlace1" presStyleIdx="2" presStyleCnt="3"/>
      <dgm:spPr/>
    </dgm:pt>
    <dgm:pt modelId="{A593ED3B-812A-4E67-9326-2FB31F754961}" type="pres">
      <dgm:prSet presAssocID="{35667BC3-54A4-4622-9D15-FABC6D2C5B3C}" presName="txShp" presStyleLbl="node1" presStyleIdx="2" presStyleCnt="3" custScaleX="104790" custScaleY="1311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A48191-2B04-4E54-ADE5-962145D14C38}" type="presOf" srcId="{8F235ED3-10FF-4097-9304-3FE057AA0501}" destId="{9C2748C2-73DF-4CAA-95C8-C1E3AB843CE2}" srcOrd="0" destOrd="0" presId="urn:microsoft.com/office/officeart/2005/8/layout/vList3"/>
    <dgm:cxn modelId="{68AE00B6-26C6-4121-9981-A1FE61029543}" srcId="{96CA01AF-E7CA-4DAC-BA57-CACF7EE19881}" destId="{35667BC3-54A4-4622-9D15-FABC6D2C5B3C}" srcOrd="2" destOrd="0" parTransId="{7A65E4BD-2ED1-4EAF-B933-29D4AAF0BB5A}" sibTransId="{D6914EE6-5992-4E1D-B8A7-F07A2C229000}"/>
    <dgm:cxn modelId="{4F9C2C10-E4B8-439B-A846-6C352AAF5A93}" type="presOf" srcId="{96CA01AF-E7CA-4DAC-BA57-CACF7EE19881}" destId="{33E0AC9D-BA0E-49E4-83E9-D2C85F639F4C}" srcOrd="0" destOrd="0" presId="urn:microsoft.com/office/officeart/2005/8/layout/vList3"/>
    <dgm:cxn modelId="{794FFC7E-1810-4726-ABC9-6038DA841A58}" type="presOf" srcId="{0B4BE2D6-9E89-4638-8E6A-7F1A5DC3CDF7}" destId="{FE1BE93D-4ECC-46B5-930F-18A03BC32A29}" srcOrd="0" destOrd="0" presId="urn:microsoft.com/office/officeart/2005/8/layout/vList3"/>
    <dgm:cxn modelId="{1CC2C194-2B89-4707-89D8-9DC46581E675}" srcId="{96CA01AF-E7CA-4DAC-BA57-CACF7EE19881}" destId="{8F235ED3-10FF-4097-9304-3FE057AA0501}" srcOrd="0" destOrd="0" parTransId="{051C972F-3DC2-4762-83B3-2199A327B302}" sibTransId="{5348BAE8-910F-4557-88B0-20F9B00F4978}"/>
    <dgm:cxn modelId="{E13D1E6A-216B-41CD-890C-A1BDD8370CC0}" srcId="{96CA01AF-E7CA-4DAC-BA57-CACF7EE19881}" destId="{0B4BE2D6-9E89-4638-8E6A-7F1A5DC3CDF7}" srcOrd="1" destOrd="0" parTransId="{9C54429B-2BC0-4322-BC5D-D41C41CC857E}" sibTransId="{8FBC8105-70AF-471D-8456-B939B4506401}"/>
    <dgm:cxn modelId="{EA6EFB2F-E650-4C20-A9BC-897308B0C23C}" type="presOf" srcId="{35667BC3-54A4-4622-9D15-FABC6D2C5B3C}" destId="{A593ED3B-812A-4E67-9326-2FB31F754961}" srcOrd="0" destOrd="0" presId="urn:microsoft.com/office/officeart/2005/8/layout/vList3"/>
    <dgm:cxn modelId="{AF2A9660-0126-42CC-B9DE-1A8D315C7636}" type="presParOf" srcId="{33E0AC9D-BA0E-49E4-83E9-D2C85F639F4C}" destId="{889DAE1D-9E4D-4DDB-9244-7CE3A2400754}" srcOrd="0" destOrd="0" presId="urn:microsoft.com/office/officeart/2005/8/layout/vList3"/>
    <dgm:cxn modelId="{B0BBED27-A378-4926-BCF0-CE41CC91EF70}" type="presParOf" srcId="{889DAE1D-9E4D-4DDB-9244-7CE3A2400754}" destId="{B1E72FB3-0D27-47D4-8458-C620DC0B5005}" srcOrd="0" destOrd="0" presId="urn:microsoft.com/office/officeart/2005/8/layout/vList3"/>
    <dgm:cxn modelId="{E533918D-7DA3-477B-A34F-EE1963E026F7}" type="presParOf" srcId="{889DAE1D-9E4D-4DDB-9244-7CE3A2400754}" destId="{9C2748C2-73DF-4CAA-95C8-C1E3AB843CE2}" srcOrd="1" destOrd="0" presId="urn:microsoft.com/office/officeart/2005/8/layout/vList3"/>
    <dgm:cxn modelId="{31DBEAC6-D9E0-4674-80EF-2DD28D25DED1}" type="presParOf" srcId="{33E0AC9D-BA0E-49E4-83E9-D2C85F639F4C}" destId="{E42EF183-F864-49CD-8ADF-DC236808F218}" srcOrd="1" destOrd="0" presId="urn:microsoft.com/office/officeart/2005/8/layout/vList3"/>
    <dgm:cxn modelId="{C370CCF1-FF2A-45A7-A282-20AE9111FDF6}" type="presParOf" srcId="{33E0AC9D-BA0E-49E4-83E9-D2C85F639F4C}" destId="{B043FAC2-EE96-473A-A307-E6BF341929D7}" srcOrd="2" destOrd="0" presId="urn:microsoft.com/office/officeart/2005/8/layout/vList3"/>
    <dgm:cxn modelId="{18E22FE8-211A-4DDE-B0AB-0243885FD334}" type="presParOf" srcId="{B043FAC2-EE96-473A-A307-E6BF341929D7}" destId="{B8A1CB02-176D-4A9F-8416-1FB36AAC2D93}" srcOrd="0" destOrd="0" presId="urn:microsoft.com/office/officeart/2005/8/layout/vList3"/>
    <dgm:cxn modelId="{AE5D1334-BA29-43EC-A9BD-F20D16B6BB5F}" type="presParOf" srcId="{B043FAC2-EE96-473A-A307-E6BF341929D7}" destId="{FE1BE93D-4ECC-46B5-930F-18A03BC32A29}" srcOrd="1" destOrd="0" presId="urn:microsoft.com/office/officeart/2005/8/layout/vList3"/>
    <dgm:cxn modelId="{FCA45884-BB7C-4FCF-A475-F843D012C430}" type="presParOf" srcId="{33E0AC9D-BA0E-49E4-83E9-D2C85F639F4C}" destId="{E0F5629E-5C8E-464D-9613-4A7820696DE7}" srcOrd="3" destOrd="0" presId="urn:microsoft.com/office/officeart/2005/8/layout/vList3"/>
    <dgm:cxn modelId="{E429A985-5413-4E10-9803-67A692985BAB}" type="presParOf" srcId="{33E0AC9D-BA0E-49E4-83E9-D2C85F639F4C}" destId="{123B8A50-F7A6-4277-92C2-F99B87FD7BF2}" srcOrd="4" destOrd="0" presId="urn:microsoft.com/office/officeart/2005/8/layout/vList3"/>
    <dgm:cxn modelId="{A142C088-0101-47D5-8C0E-2B62ACBB27D7}" type="presParOf" srcId="{123B8A50-F7A6-4277-92C2-F99B87FD7BF2}" destId="{5260FE6E-217E-48C4-B416-0C7AF467D164}" srcOrd="0" destOrd="0" presId="urn:microsoft.com/office/officeart/2005/8/layout/vList3"/>
    <dgm:cxn modelId="{178FE05E-E4D7-4229-B8A4-276899EC82E8}" type="presParOf" srcId="{123B8A50-F7A6-4277-92C2-F99B87FD7BF2}" destId="{A593ED3B-812A-4E67-9326-2FB31F75496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9AA38EE-4C73-4829-BAC8-F1A6F0C8BC3E}" type="doc">
      <dgm:prSet loTypeId="urn:microsoft.com/office/officeart/2005/8/layout/process4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AD350CE-3754-4E61-8512-7AECE8A32F79}">
      <dgm:prSet phldrT="[Текст]" custT="1"/>
      <dgm:spPr/>
      <dgm:t>
        <a:bodyPr/>
        <a:lstStyle/>
        <a:p>
          <a:r>
            <a:rPr lang="ru-RU" sz="11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давать согласие на изменение своего гражданства</a:t>
          </a:r>
          <a:endParaRPr lang="ru-RU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CF877F23-55F5-4C21-9589-174757E7E7C0}" type="parTrans" cxnId="{E68207D6-53D2-4628-8CD8-6AC0EF6E2A2B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ACEFEB8D-E384-49AE-B40A-D5EB3BAD13F4}" type="sibTrans" cxnId="{E68207D6-53D2-4628-8CD8-6AC0EF6E2A2B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ACC80E2C-AC08-4134-BAC9-E9CFC4EE827B}">
      <dgm:prSet phldrT="[Текст]" custT="1"/>
      <dgm:spPr/>
      <dgm:t>
        <a:bodyPr/>
        <a:lstStyle/>
        <a:p>
          <a:r>
            <a:rPr lang="ru-RU" sz="11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работать в свободное от учебы время (например, во время каникул) с согласия одного из родителей не более 4х часов в день с легкими условиями труда (ст. 92 ТК РФ)</a:t>
          </a:r>
          <a:endParaRPr lang="ru-RU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8FC9053A-71DC-481F-9E7B-3EB383148E50}" type="parTrans" cxnId="{991E77DD-8A91-435A-9B1D-55C51AB8017D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2E66F9BF-6DC6-4D36-94AE-5BFDF1E2928F}" type="sibTrans" cxnId="{991E77DD-8A91-435A-9B1D-55C51AB8017D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C4F671C7-B77A-45D2-89B6-274BBF6AD2C5}">
      <dgm:prSet custT="1"/>
      <dgm:spPr/>
      <dgm:t>
        <a:bodyPr/>
        <a:lstStyle/>
        <a:p>
          <a:r>
            <a:rPr lang="ru-RU" sz="11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получить паспорт гражданина Российской Федерации (п.1 Положения о паспорте гражданина Российской Федерации)</a:t>
          </a:r>
          <a:endParaRPr lang="ru-RU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E280C61A-7EC1-4895-92E7-C69470F7EC1B}" type="parTrans" cxnId="{8F0BC6AF-C4DE-4377-BBB0-80B391353954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9D53A1CD-5417-41FD-AF3A-FF99D8DEA94D}" type="sibTrans" cxnId="{8F0BC6AF-C4DE-4377-BBB0-80B391353954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728CE426-CF90-4CE7-9CEE-15001B9231ED}">
      <dgm:prSet custT="1"/>
      <dgm:spPr/>
      <dgm:t>
        <a:bodyPr/>
        <a:lstStyle/>
        <a:p>
          <a:r>
            <a:rPr lang="ru-RU" sz="11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самостоятельно обращаться в суд для защиты своих прав (ст. 56 СК РФ)</a:t>
          </a:r>
          <a:endParaRPr lang="ru-RU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79644B88-771B-4A50-BE9A-57F8F4146DBC}" type="parTrans" cxnId="{A729DCA3-F9BA-4260-A14C-C2F240B55CC3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FD93E115-0807-4C67-B8DC-AD0AB4F183C2}" type="sibTrans" cxnId="{A729DCA3-F9BA-4260-A14C-C2F240B55CC3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295F343D-6081-4E1A-A492-72FC46BAD11C}">
      <dgm:prSet custT="1"/>
      <dgm:spPr/>
      <dgm:t>
        <a:bodyPr/>
        <a:lstStyle/>
        <a:p>
          <a:r>
            <a:rPr lang="ru-RU" sz="1100" b="1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заключать любые сделки с согласия родителей, лиц, их заменяющих - самостоятельно распоряжаться своим заработком, стипендией, иными доходами</a:t>
          </a:r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58FF5F59-BA85-4C96-8D26-1550203EE4B5}" type="parTrans" cxnId="{B7EE0B65-6819-48FE-AA7C-A69FEE78EBE6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F4C42622-678C-469A-A2D6-533956156EDE}" type="sibTrans" cxnId="{B7EE0B65-6819-48FE-AA7C-A69FEE78EBE6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E9A0E33A-3C8A-426A-84D8-85D1A8FB756F}">
      <dgm:prSet custT="1"/>
      <dgm:spPr/>
      <dgm:t>
        <a:bodyPr/>
        <a:lstStyle/>
        <a:p>
          <a:r>
            <a:rPr lang="ru-RU" sz="1100" b="1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самостоятельно осуществлять права автора произведений науки, литературы или изобретения, или другого результата своей интеллектуальной деятельности</a:t>
          </a:r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16949BC7-2F31-4813-A5F3-B059A0E9DD33}" type="parTrans" cxnId="{C9631485-626C-4824-8791-0853A9AFA7EA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D6E37E6B-E3EF-4C7A-AAA2-6AE65A53F7BA}" type="sibTrans" cxnId="{C9631485-626C-4824-8791-0853A9AFA7EA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6B681718-463D-47C8-A934-69A293028A10}">
      <dgm:prSet custT="1"/>
      <dgm:spPr/>
      <dgm:t>
        <a:bodyPr/>
        <a:lstStyle/>
        <a:p>
          <a:r>
            <a:rPr lang="ru-RU" sz="1100" b="1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вносить вклады в банки и распоряжаться ими (ст. 26 ГК РФ)</a:t>
          </a:r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8E909AD8-0C86-4ABA-892C-5750D5475F9E}" type="parTrans" cxnId="{0A7D5C6A-C630-4657-8803-A8502F00C2FD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1BF785A0-D0EB-41AE-A4E0-7B2AF33D0728}" type="sibTrans" cxnId="{0A7D5C6A-C630-4657-8803-A8502F00C2FD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5FAE51F7-68AD-401B-942B-1D4D8A5454A0}">
      <dgm:prSet custT="1"/>
      <dgm:spPr/>
      <dgm:t>
        <a:bodyPr/>
        <a:lstStyle/>
        <a:p>
          <a:r>
            <a:rPr lang="ru-RU" sz="1100" b="1" i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участвовать в молодежном общественном объединении</a:t>
          </a:r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4991DD15-3756-4870-BA0F-5BFF600ECF15}" type="parTrans" cxnId="{258E64F6-5151-4C9B-AE8F-D1653E3C3B7B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7189B66F-3B60-4F17-B41B-1CA6DE5BE256}" type="sibTrans" cxnId="{258E64F6-5151-4C9B-AE8F-D1653E3C3B7B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38583B89-AC52-45CB-AC91-82C42F2E9C07}" type="pres">
      <dgm:prSet presAssocID="{99AA38EE-4C73-4829-BAC8-F1A6F0C8BC3E}" presName="Name0" presStyleCnt="0">
        <dgm:presLayoutVars>
          <dgm:dir/>
          <dgm:animLvl val="lvl"/>
          <dgm:resizeHandles val="exact"/>
        </dgm:presLayoutVars>
      </dgm:prSet>
      <dgm:spPr/>
    </dgm:pt>
    <dgm:pt modelId="{ACCA07C5-E253-4880-9EB5-CF91F0AF4ADA}" type="pres">
      <dgm:prSet presAssocID="{6B681718-463D-47C8-A934-69A293028A10}" presName="boxAndChildren" presStyleCnt="0"/>
      <dgm:spPr/>
    </dgm:pt>
    <dgm:pt modelId="{8198BBF7-AE10-495B-850F-596D582BB958}" type="pres">
      <dgm:prSet presAssocID="{6B681718-463D-47C8-A934-69A293028A10}" presName="parentTextBox" presStyleLbl="node1" presStyleIdx="0" presStyleCnt="8"/>
      <dgm:spPr/>
    </dgm:pt>
    <dgm:pt modelId="{3245FB25-9BF4-4812-ABFD-11D3C9980A80}" type="pres">
      <dgm:prSet presAssocID="{7189B66F-3B60-4F17-B41B-1CA6DE5BE256}" presName="sp" presStyleCnt="0"/>
      <dgm:spPr/>
    </dgm:pt>
    <dgm:pt modelId="{D9865858-99AB-41D2-A601-7F4F65D28056}" type="pres">
      <dgm:prSet presAssocID="{5FAE51F7-68AD-401B-942B-1D4D8A5454A0}" presName="arrowAndChildren" presStyleCnt="0"/>
      <dgm:spPr/>
    </dgm:pt>
    <dgm:pt modelId="{6A19AAB3-CA29-4DBE-B0AB-7D73448AF652}" type="pres">
      <dgm:prSet presAssocID="{5FAE51F7-68AD-401B-942B-1D4D8A5454A0}" presName="parentTextArrow" presStyleLbl="node1" presStyleIdx="1" presStyleCnt="8"/>
      <dgm:spPr/>
    </dgm:pt>
    <dgm:pt modelId="{C833C751-729D-41B9-A425-7EA59CEB1CE9}" type="pres">
      <dgm:prSet presAssocID="{F4C42622-678C-469A-A2D6-533956156EDE}" presName="sp" presStyleCnt="0"/>
      <dgm:spPr/>
    </dgm:pt>
    <dgm:pt modelId="{A5DBAF10-AAE3-41FC-8090-A7DB26CEDA4D}" type="pres">
      <dgm:prSet presAssocID="{295F343D-6081-4E1A-A492-72FC46BAD11C}" presName="arrowAndChildren" presStyleCnt="0"/>
      <dgm:spPr/>
    </dgm:pt>
    <dgm:pt modelId="{CCC25877-2E4B-44FE-8034-51B751E8F122}" type="pres">
      <dgm:prSet presAssocID="{295F343D-6081-4E1A-A492-72FC46BAD11C}" presName="parentTextArrow" presStyleLbl="node1" presStyleIdx="2" presStyleCnt="8"/>
      <dgm:spPr/>
    </dgm:pt>
    <dgm:pt modelId="{C881B74F-80D4-4940-96E9-703958B85BFF}" type="pres">
      <dgm:prSet presAssocID="{D6E37E6B-E3EF-4C7A-AAA2-6AE65A53F7BA}" presName="sp" presStyleCnt="0"/>
      <dgm:spPr/>
    </dgm:pt>
    <dgm:pt modelId="{D1A91720-D1CE-43F0-9914-859F69E9D819}" type="pres">
      <dgm:prSet presAssocID="{E9A0E33A-3C8A-426A-84D8-85D1A8FB756F}" presName="arrowAndChildren" presStyleCnt="0"/>
      <dgm:spPr/>
    </dgm:pt>
    <dgm:pt modelId="{F055E298-EDE4-4314-A497-B26236D37051}" type="pres">
      <dgm:prSet presAssocID="{E9A0E33A-3C8A-426A-84D8-85D1A8FB756F}" presName="parentTextArrow" presStyleLbl="node1" presStyleIdx="3" presStyleCnt="8"/>
      <dgm:spPr/>
    </dgm:pt>
    <dgm:pt modelId="{798BB552-5604-4361-9CB3-78A087474593}" type="pres">
      <dgm:prSet presAssocID="{2E66F9BF-6DC6-4D36-94AE-5BFDF1E2928F}" presName="sp" presStyleCnt="0"/>
      <dgm:spPr/>
    </dgm:pt>
    <dgm:pt modelId="{349540ED-8124-4947-9575-81ED2F8F486A}" type="pres">
      <dgm:prSet presAssocID="{ACC80E2C-AC08-4134-BAC9-E9CFC4EE827B}" presName="arrowAndChildren" presStyleCnt="0"/>
      <dgm:spPr/>
    </dgm:pt>
    <dgm:pt modelId="{CFBCC062-C379-41EA-B40C-E0EA8B7127F6}" type="pres">
      <dgm:prSet presAssocID="{ACC80E2C-AC08-4134-BAC9-E9CFC4EE827B}" presName="parentTextArrow" presStyleLbl="node1" presStyleIdx="4" presStyleCnt="8"/>
      <dgm:spPr/>
    </dgm:pt>
    <dgm:pt modelId="{692418F4-9DA8-4E78-A99F-FDDB6CA6FFA9}" type="pres">
      <dgm:prSet presAssocID="{FD93E115-0807-4C67-B8DC-AD0AB4F183C2}" presName="sp" presStyleCnt="0"/>
      <dgm:spPr/>
    </dgm:pt>
    <dgm:pt modelId="{4DA4DD15-0984-468E-9123-B0F074C9A861}" type="pres">
      <dgm:prSet presAssocID="{728CE426-CF90-4CE7-9CEE-15001B9231ED}" presName="arrowAndChildren" presStyleCnt="0"/>
      <dgm:spPr/>
    </dgm:pt>
    <dgm:pt modelId="{AE0AD683-F73E-4DE8-B079-FC1146E35999}" type="pres">
      <dgm:prSet presAssocID="{728CE426-CF90-4CE7-9CEE-15001B9231ED}" presName="parentTextArrow" presStyleLbl="node1" presStyleIdx="5" presStyleCnt="8"/>
      <dgm:spPr/>
      <dgm:t>
        <a:bodyPr/>
        <a:lstStyle/>
        <a:p>
          <a:endParaRPr lang="ru-RU"/>
        </a:p>
      </dgm:t>
    </dgm:pt>
    <dgm:pt modelId="{A12E85B6-E81E-4F80-8611-708A6C68620B}" type="pres">
      <dgm:prSet presAssocID="{ACEFEB8D-E384-49AE-B40A-D5EB3BAD13F4}" presName="sp" presStyleCnt="0"/>
      <dgm:spPr/>
    </dgm:pt>
    <dgm:pt modelId="{4F8595EB-7B13-4910-8AC5-AB91606DE396}" type="pres">
      <dgm:prSet presAssocID="{1AD350CE-3754-4E61-8512-7AECE8A32F79}" presName="arrowAndChildren" presStyleCnt="0"/>
      <dgm:spPr/>
    </dgm:pt>
    <dgm:pt modelId="{362A5FB4-DCB2-4813-A341-BFDDEC933EDC}" type="pres">
      <dgm:prSet presAssocID="{1AD350CE-3754-4E61-8512-7AECE8A32F79}" presName="parentTextArrow" presStyleLbl="node1" presStyleIdx="6" presStyleCnt="8"/>
      <dgm:spPr/>
    </dgm:pt>
    <dgm:pt modelId="{7E725484-8A83-49C5-BDA8-40B141D712E0}" type="pres">
      <dgm:prSet presAssocID="{9D53A1CD-5417-41FD-AF3A-FF99D8DEA94D}" presName="sp" presStyleCnt="0"/>
      <dgm:spPr/>
    </dgm:pt>
    <dgm:pt modelId="{B5DD6DD1-7188-4EE8-8178-E9AD1C983E32}" type="pres">
      <dgm:prSet presAssocID="{C4F671C7-B77A-45D2-89B6-274BBF6AD2C5}" presName="arrowAndChildren" presStyleCnt="0"/>
      <dgm:spPr/>
    </dgm:pt>
    <dgm:pt modelId="{C8AECE0C-441C-45CE-893E-F4F2CFA60C6B}" type="pres">
      <dgm:prSet presAssocID="{C4F671C7-B77A-45D2-89B6-274BBF6AD2C5}" presName="parentTextArrow" presStyleLbl="node1" presStyleIdx="7" presStyleCnt="8"/>
      <dgm:spPr/>
    </dgm:pt>
  </dgm:ptLst>
  <dgm:cxnLst>
    <dgm:cxn modelId="{B7EE0B65-6819-48FE-AA7C-A69FEE78EBE6}" srcId="{99AA38EE-4C73-4829-BAC8-F1A6F0C8BC3E}" destId="{295F343D-6081-4E1A-A492-72FC46BAD11C}" srcOrd="5" destOrd="0" parTransId="{58FF5F59-BA85-4C96-8D26-1550203EE4B5}" sibTransId="{F4C42622-678C-469A-A2D6-533956156EDE}"/>
    <dgm:cxn modelId="{557CAFDD-58A2-4ACA-A2E9-6D20B82FDCE2}" type="presOf" srcId="{728CE426-CF90-4CE7-9CEE-15001B9231ED}" destId="{AE0AD683-F73E-4DE8-B079-FC1146E35999}" srcOrd="0" destOrd="0" presId="urn:microsoft.com/office/officeart/2005/8/layout/process4"/>
    <dgm:cxn modelId="{5DC5E7D2-2835-4BB1-BB0F-7611529CCAA1}" type="presOf" srcId="{295F343D-6081-4E1A-A492-72FC46BAD11C}" destId="{CCC25877-2E4B-44FE-8034-51B751E8F122}" srcOrd="0" destOrd="0" presId="urn:microsoft.com/office/officeart/2005/8/layout/process4"/>
    <dgm:cxn modelId="{C9631485-626C-4824-8791-0853A9AFA7EA}" srcId="{99AA38EE-4C73-4829-BAC8-F1A6F0C8BC3E}" destId="{E9A0E33A-3C8A-426A-84D8-85D1A8FB756F}" srcOrd="4" destOrd="0" parTransId="{16949BC7-2F31-4813-A5F3-B059A0E9DD33}" sibTransId="{D6E37E6B-E3EF-4C7A-AAA2-6AE65A53F7BA}"/>
    <dgm:cxn modelId="{4F5D9E7D-D60C-48F2-AEC0-3877FAFF4554}" type="presOf" srcId="{5FAE51F7-68AD-401B-942B-1D4D8A5454A0}" destId="{6A19AAB3-CA29-4DBE-B0AB-7D73448AF652}" srcOrd="0" destOrd="0" presId="urn:microsoft.com/office/officeart/2005/8/layout/process4"/>
    <dgm:cxn modelId="{E68207D6-53D2-4628-8CD8-6AC0EF6E2A2B}" srcId="{99AA38EE-4C73-4829-BAC8-F1A6F0C8BC3E}" destId="{1AD350CE-3754-4E61-8512-7AECE8A32F79}" srcOrd="1" destOrd="0" parTransId="{CF877F23-55F5-4C21-9589-174757E7E7C0}" sibTransId="{ACEFEB8D-E384-49AE-B40A-D5EB3BAD13F4}"/>
    <dgm:cxn modelId="{8F0BC6AF-C4DE-4377-BBB0-80B391353954}" srcId="{99AA38EE-4C73-4829-BAC8-F1A6F0C8BC3E}" destId="{C4F671C7-B77A-45D2-89B6-274BBF6AD2C5}" srcOrd="0" destOrd="0" parTransId="{E280C61A-7EC1-4895-92E7-C69470F7EC1B}" sibTransId="{9D53A1CD-5417-41FD-AF3A-FF99D8DEA94D}"/>
    <dgm:cxn modelId="{A729DCA3-F9BA-4260-A14C-C2F240B55CC3}" srcId="{99AA38EE-4C73-4829-BAC8-F1A6F0C8BC3E}" destId="{728CE426-CF90-4CE7-9CEE-15001B9231ED}" srcOrd="2" destOrd="0" parTransId="{79644B88-771B-4A50-BE9A-57F8F4146DBC}" sibTransId="{FD93E115-0807-4C67-B8DC-AD0AB4F183C2}"/>
    <dgm:cxn modelId="{F6161DAF-905A-4AAD-8432-3A7B7BD38150}" type="presOf" srcId="{99AA38EE-4C73-4829-BAC8-F1A6F0C8BC3E}" destId="{38583B89-AC52-45CB-AC91-82C42F2E9C07}" srcOrd="0" destOrd="0" presId="urn:microsoft.com/office/officeart/2005/8/layout/process4"/>
    <dgm:cxn modelId="{0A7D5C6A-C630-4657-8803-A8502F00C2FD}" srcId="{99AA38EE-4C73-4829-BAC8-F1A6F0C8BC3E}" destId="{6B681718-463D-47C8-A934-69A293028A10}" srcOrd="7" destOrd="0" parTransId="{8E909AD8-0C86-4ABA-892C-5750D5475F9E}" sibTransId="{1BF785A0-D0EB-41AE-A4E0-7B2AF33D0728}"/>
    <dgm:cxn modelId="{E18D2111-4C47-4B72-BB6A-7B55B2BCD02D}" type="presOf" srcId="{E9A0E33A-3C8A-426A-84D8-85D1A8FB756F}" destId="{F055E298-EDE4-4314-A497-B26236D37051}" srcOrd="0" destOrd="0" presId="urn:microsoft.com/office/officeart/2005/8/layout/process4"/>
    <dgm:cxn modelId="{ADFE2E46-CA85-429D-B744-C64E5393DA2B}" type="presOf" srcId="{ACC80E2C-AC08-4134-BAC9-E9CFC4EE827B}" destId="{CFBCC062-C379-41EA-B40C-E0EA8B7127F6}" srcOrd="0" destOrd="0" presId="urn:microsoft.com/office/officeart/2005/8/layout/process4"/>
    <dgm:cxn modelId="{CDAEE61C-532A-410A-AFDB-F5BE1DA2901B}" type="presOf" srcId="{6B681718-463D-47C8-A934-69A293028A10}" destId="{8198BBF7-AE10-495B-850F-596D582BB958}" srcOrd="0" destOrd="0" presId="urn:microsoft.com/office/officeart/2005/8/layout/process4"/>
    <dgm:cxn modelId="{D4812D0B-541A-464E-A166-4355EFE6510A}" type="presOf" srcId="{C4F671C7-B77A-45D2-89B6-274BBF6AD2C5}" destId="{C8AECE0C-441C-45CE-893E-F4F2CFA60C6B}" srcOrd="0" destOrd="0" presId="urn:microsoft.com/office/officeart/2005/8/layout/process4"/>
    <dgm:cxn modelId="{258E64F6-5151-4C9B-AE8F-D1653E3C3B7B}" srcId="{99AA38EE-4C73-4829-BAC8-F1A6F0C8BC3E}" destId="{5FAE51F7-68AD-401B-942B-1D4D8A5454A0}" srcOrd="6" destOrd="0" parTransId="{4991DD15-3756-4870-BA0F-5BFF600ECF15}" sibTransId="{7189B66F-3B60-4F17-B41B-1CA6DE5BE256}"/>
    <dgm:cxn modelId="{991E77DD-8A91-435A-9B1D-55C51AB8017D}" srcId="{99AA38EE-4C73-4829-BAC8-F1A6F0C8BC3E}" destId="{ACC80E2C-AC08-4134-BAC9-E9CFC4EE827B}" srcOrd="3" destOrd="0" parTransId="{8FC9053A-71DC-481F-9E7B-3EB383148E50}" sibTransId="{2E66F9BF-6DC6-4D36-94AE-5BFDF1E2928F}"/>
    <dgm:cxn modelId="{8E7ADF48-AA26-48B1-90E3-689C53AA7E16}" type="presOf" srcId="{1AD350CE-3754-4E61-8512-7AECE8A32F79}" destId="{362A5FB4-DCB2-4813-A341-BFDDEC933EDC}" srcOrd="0" destOrd="0" presId="urn:microsoft.com/office/officeart/2005/8/layout/process4"/>
    <dgm:cxn modelId="{9C47D5F6-BFC2-4528-826E-5769721C5629}" type="presParOf" srcId="{38583B89-AC52-45CB-AC91-82C42F2E9C07}" destId="{ACCA07C5-E253-4880-9EB5-CF91F0AF4ADA}" srcOrd="0" destOrd="0" presId="urn:microsoft.com/office/officeart/2005/8/layout/process4"/>
    <dgm:cxn modelId="{F168EE73-5A19-4F44-A5C6-F5D6A34F036C}" type="presParOf" srcId="{ACCA07C5-E253-4880-9EB5-CF91F0AF4ADA}" destId="{8198BBF7-AE10-495B-850F-596D582BB958}" srcOrd="0" destOrd="0" presId="urn:microsoft.com/office/officeart/2005/8/layout/process4"/>
    <dgm:cxn modelId="{D3AEE883-5E87-4F5A-9E3E-AE6D5BCE1F5B}" type="presParOf" srcId="{38583B89-AC52-45CB-AC91-82C42F2E9C07}" destId="{3245FB25-9BF4-4812-ABFD-11D3C9980A80}" srcOrd="1" destOrd="0" presId="urn:microsoft.com/office/officeart/2005/8/layout/process4"/>
    <dgm:cxn modelId="{5A19E269-CBBE-409A-B240-F729F37AC72B}" type="presParOf" srcId="{38583B89-AC52-45CB-AC91-82C42F2E9C07}" destId="{D9865858-99AB-41D2-A601-7F4F65D28056}" srcOrd="2" destOrd="0" presId="urn:microsoft.com/office/officeart/2005/8/layout/process4"/>
    <dgm:cxn modelId="{D6CF83D9-2136-4836-BB62-0EA740BBE6D5}" type="presParOf" srcId="{D9865858-99AB-41D2-A601-7F4F65D28056}" destId="{6A19AAB3-CA29-4DBE-B0AB-7D73448AF652}" srcOrd="0" destOrd="0" presId="urn:microsoft.com/office/officeart/2005/8/layout/process4"/>
    <dgm:cxn modelId="{B046B4F0-2217-4C8F-8E0C-21ADFF08E537}" type="presParOf" srcId="{38583B89-AC52-45CB-AC91-82C42F2E9C07}" destId="{C833C751-729D-41B9-A425-7EA59CEB1CE9}" srcOrd="3" destOrd="0" presId="urn:microsoft.com/office/officeart/2005/8/layout/process4"/>
    <dgm:cxn modelId="{34E4FDC7-3B19-41FD-B32A-7959603BF024}" type="presParOf" srcId="{38583B89-AC52-45CB-AC91-82C42F2E9C07}" destId="{A5DBAF10-AAE3-41FC-8090-A7DB26CEDA4D}" srcOrd="4" destOrd="0" presId="urn:microsoft.com/office/officeart/2005/8/layout/process4"/>
    <dgm:cxn modelId="{C21D3AB0-5215-4213-B4EF-AB9A1AAFCB87}" type="presParOf" srcId="{A5DBAF10-AAE3-41FC-8090-A7DB26CEDA4D}" destId="{CCC25877-2E4B-44FE-8034-51B751E8F122}" srcOrd="0" destOrd="0" presId="urn:microsoft.com/office/officeart/2005/8/layout/process4"/>
    <dgm:cxn modelId="{7ECC0820-F80C-4055-97EB-2D53C26033C5}" type="presParOf" srcId="{38583B89-AC52-45CB-AC91-82C42F2E9C07}" destId="{C881B74F-80D4-4940-96E9-703958B85BFF}" srcOrd="5" destOrd="0" presId="urn:microsoft.com/office/officeart/2005/8/layout/process4"/>
    <dgm:cxn modelId="{2CE4F475-9617-49DE-886F-5D26C1040663}" type="presParOf" srcId="{38583B89-AC52-45CB-AC91-82C42F2E9C07}" destId="{D1A91720-D1CE-43F0-9914-859F69E9D819}" srcOrd="6" destOrd="0" presId="urn:microsoft.com/office/officeart/2005/8/layout/process4"/>
    <dgm:cxn modelId="{1763021B-3ADB-4841-949F-3402436CB3EA}" type="presParOf" srcId="{D1A91720-D1CE-43F0-9914-859F69E9D819}" destId="{F055E298-EDE4-4314-A497-B26236D37051}" srcOrd="0" destOrd="0" presId="urn:microsoft.com/office/officeart/2005/8/layout/process4"/>
    <dgm:cxn modelId="{CFBC3404-6F39-494C-B96C-222148F7E7BC}" type="presParOf" srcId="{38583B89-AC52-45CB-AC91-82C42F2E9C07}" destId="{798BB552-5604-4361-9CB3-78A087474593}" srcOrd="7" destOrd="0" presId="urn:microsoft.com/office/officeart/2005/8/layout/process4"/>
    <dgm:cxn modelId="{35AEDFBA-0EEA-4A14-9102-2C0EF408517F}" type="presParOf" srcId="{38583B89-AC52-45CB-AC91-82C42F2E9C07}" destId="{349540ED-8124-4947-9575-81ED2F8F486A}" srcOrd="8" destOrd="0" presId="urn:microsoft.com/office/officeart/2005/8/layout/process4"/>
    <dgm:cxn modelId="{DB86504F-F716-41CE-A9E8-081FABF3C3EF}" type="presParOf" srcId="{349540ED-8124-4947-9575-81ED2F8F486A}" destId="{CFBCC062-C379-41EA-B40C-E0EA8B7127F6}" srcOrd="0" destOrd="0" presId="urn:microsoft.com/office/officeart/2005/8/layout/process4"/>
    <dgm:cxn modelId="{DDF4CE7F-CDE6-44E0-BE0D-70DD09309CFC}" type="presParOf" srcId="{38583B89-AC52-45CB-AC91-82C42F2E9C07}" destId="{692418F4-9DA8-4E78-A99F-FDDB6CA6FFA9}" srcOrd="9" destOrd="0" presId="urn:microsoft.com/office/officeart/2005/8/layout/process4"/>
    <dgm:cxn modelId="{353DBC23-49BD-4702-A6C6-32C3F6CC438A}" type="presParOf" srcId="{38583B89-AC52-45CB-AC91-82C42F2E9C07}" destId="{4DA4DD15-0984-468E-9123-B0F074C9A861}" srcOrd="10" destOrd="0" presId="urn:microsoft.com/office/officeart/2005/8/layout/process4"/>
    <dgm:cxn modelId="{B6734285-AD01-4439-8338-120C1956D0C6}" type="presParOf" srcId="{4DA4DD15-0984-468E-9123-B0F074C9A861}" destId="{AE0AD683-F73E-4DE8-B079-FC1146E35999}" srcOrd="0" destOrd="0" presId="urn:microsoft.com/office/officeart/2005/8/layout/process4"/>
    <dgm:cxn modelId="{BE54C041-1037-4EEB-A468-31630DA6E083}" type="presParOf" srcId="{38583B89-AC52-45CB-AC91-82C42F2E9C07}" destId="{A12E85B6-E81E-4F80-8611-708A6C68620B}" srcOrd="11" destOrd="0" presId="urn:microsoft.com/office/officeart/2005/8/layout/process4"/>
    <dgm:cxn modelId="{D07605D3-9B4C-4007-B274-BB19F452E06F}" type="presParOf" srcId="{38583B89-AC52-45CB-AC91-82C42F2E9C07}" destId="{4F8595EB-7B13-4910-8AC5-AB91606DE396}" srcOrd="12" destOrd="0" presId="urn:microsoft.com/office/officeart/2005/8/layout/process4"/>
    <dgm:cxn modelId="{09A5B11D-1475-4FD8-A730-66DE8605EB51}" type="presParOf" srcId="{4F8595EB-7B13-4910-8AC5-AB91606DE396}" destId="{362A5FB4-DCB2-4813-A341-BFDDEC933EDC}" srcOrd="0" destOrd="0" presId="urn:microsoft.com/office/officeart/2005/8/layout/process4"/>
    <dgm:cxn modelId="{97264D27-AB2C-4C71-BE46-FB0977CA14CB}" type="presParOf" srcId="{38583B89-AC52-45CB-AC91-82C42F2E9C07}" destId="{7E725484-8A83-49C5-BDA8-40B141D712E0}" srcOrd="13" destOrd="0" presId="urn:microsoft.com/office/officeart/2005/8/layout/process4"/>
    <dgm:cxn modelId="{B6CFC59C-9F72-4817-BC28-F903E4C93B79}" type="presParOf" srcId="{38583B89-AC52-45CB-AC91-82C42F2E9C07}" destId="{B5DD6DD1-7188-4EE8-8178-E9AD1C983E32}" srcOrd="14" destOrd="0" presId="urn:microsoft.com/office/officeart/2005/8/layout/process4"/>
    <dgm:cxn modelId="{8DCD137C-1D9D-4179-B679-D4734BF35D22}" type="presParOf" srcId="{B5DD6DD1-7188-4EE8-8178-E9AD1C983E32}" destId="{C8AECE0C-441C-45CE-893E-F4F2CFA60C6B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7BC3B97-E845-4268-BA32-AB1F440B7BF4}" type="doc">
      <dgm:prSet loTypeId="urn:microsoft.com/office/officeart/2005/8/layout/hProcess7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83B18CA-A5DB-4B3C-9AEB-CFC8D9ADAB59}">
      <dgm:prSet phldrT="[Текст]" phldr="1"/>
      <dgm:spPr/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D06BDF7A-580F-4801-90A7-388BE413974E}" type="parTrans" cxnId="{A1547A4A-37C2-4E3C-8BA8-9318FD57524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49D0A612-41D1-4FB6-87D3-CE7D9421C14E}" type="sibTrans" cxnId="{A1547A4A-37C2-4E3C-8BA8-9318FD57524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FFC3C1D2-941A-43F9-B728-F8116E39DC28}">
      <dgm:prSet phldrT="[Текст]"/>
      <dgm:spPr/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64AC94E9-8129-4281-A8C6-29CA2E493F55}" type="parTrans" cxnId="{8B71D9F7-5900-4E8E-B659-688FF9718447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AA7CEFAA-65E3-47A6-8D75-77DABCD937DA}" type="sibTrans" cxnId="{8B71D9F7-5900-4E8E-B659-688FF9718447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7F1B0FA3-FAFE-4208-B321-1D824DC00706}">
      <dgm:prSet phldrT="[Текст]" phldr="1"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06C82AF1-B4C5-40AD-8C8F-82E9FEDBC5A8}" type="parTrans" cxnId="{037AA111-67A8-4592-9621-6B887D52DD8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5B0C2055-3EF4-4D6A-B09F-E3267163A340}" type="sibTrans" cxnId="{037AA111-67A8-4592-9621-6B887D52DD8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828AD05A-CE78-4A2A-B890-A30C8306A3CA}">
      <dgm:prSet phldrT="[Текст]"/>
      <dgm:spPr/>
      <dgm:t>
        <a:bodyPr/>
        <a:lstStyle/>
        <a:p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соблюдать устав, правила молодежного общественного объединения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850C4AF1-2319-4E4E-A989-FC75B84E2FBC}" type="parTrans" cxnId="{C3BFDEAB-AD86-4A73-85A9-B0B401F9098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96111BE5-3E43-49FA-A1B9-CC86D5016DDD}" type="sibTrans" cxnId="{C3BFDEAB-AD86-4A73-85A9-B0B401F9098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61E24E7D-C212-4BDB-BC41-7A254428605E}">
      <dgm:prSet phldrT="[Текст]"/>
      <dgm:spPr/>
      <dgm:t>
        <a:bodyPr/>
        <a:lstStyle/>
        <a:p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выполнять трудовые обязанности в соответствии с условиями контракта, правилами учебного и трудового распорядка и трудовым законодательством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54F45FE3-ACC9-40E9-AED3-8BC97D52CC1B}" type="sibTrans" cxnId="{1628E0B2-6DC2-4333-82FC-B736A84E55D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EE29421A-E24A-494C-80DB-D598EC7CD893}" type="parTrans" cxnId="{1628E0B2-6DC2-4333-82FC-B736A84E55D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7487695F-D42D-4B8F-82C8-C139899CF7E5}" type="pres">
      <dgm:prSet presAssocID="{E7BC3B97-E845-4268-BA32-AB1F440B7BF4}" presName="Name0" presStyleCnt="0">
        <dgm:presLayoutVars>
          <dgm:dir/>
          <dgm:animLvl val="lvl"/>
          <dgm:resizeHandles val="exact"/>
        </dgm:presLayoutVars>
      </dgm:prSet>
      <dgm:spPr/>
    </dgm:pt>
    <dgm:pt modelId="{4A1A4227-A66D-489D-8C18-2548AD5FD6B3}" type="pres">
      <dgm:prSet presAssocID="{983B18CA-A5DB-4B3C-9AEB-CFC8D9ADAB59}" presName="compositeNode" presStyleCnt="0">
        <dgm:presLayoutVars>
          <dgm:bulletEnabled val="1"/>
        </dgm:presLayoutVars>
      </dgm:prSet>
      <dgm:spPr/>
    </dgm:pt>
    <dgm:pt modelId="{86654BF8-B026-40E8-B263-C6CEC1641813}" type="pres">
      <dgm:prSet presAssocID="{983B18CA-A5DB-4B3C-9AEB-CFC8D9ADAB59}" presName="bgRect" presStyleLbl="node1" presStyleIdx="0" presStyleCnt="2"/>
      <dgm:spPr/>
    </dgm:pt>
    <dgm:pt modelId="{A80271FA-2FAD-4FAA-BA24-AEFBBF91FD8D}" type="pres">
      <dgm:prSet presAssocID="{983B18CA-A5DB-4B3C-9AEB-CFC8D9ADAB59}" presName="parentNode" presStyleLbl="node1" presStyleIdx="0" presStyleCnt="2">
        <dgm:presLayoutVars>
          <dgm:chMax val="0"/>
          <dgm:bulletEnabled val="1"/>
        </dgm:presLayoutVars>
      </dgm:prSet>
      <dgm:spPr/>
    </dgm:pt>
    <dgm:pt modelId="{580700A0-5DC1-4B43-AFB3-1BD1A84364E7}" type="pres">
      <dgm:prSet presAssocID="{983B18CA-A5DB-4B3C-9AEB-CFC8D9ADAB59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425D17-858C-4295-A527-DFAACD9D96FC}" type="pres">
      <dgm:prSet presAssocID="{49D0A612-41D1-4FB6-87D3-CE7D9421C14E}" presName="hSp" presStyleCnt="0"/>
      <dgm:spPr/>
    </dgm:pt>
    <dgm:pt modelId="{EEFD6909-6F76-4A37-B33C-2DDE14FD0245}" type="pres">
      <dgm:prSet presAssocID="{49D0A612-41D1-4FB6-87D3-CE7D9421C14E}" presName="vProcSp" presStyleCnt="0"/>
      <dgm:spPr/>
    </dgm:pt>
    <dgm:pt modelId="{A25E9CA7-687A-4FA9-92DB-4EE3B269B8CF}" type="pres">
      <dgm:prSet presAssocID="{49D0A612-41D1-4FB6-87D3-CE7D9421C14E}" presName="vSp1" presStyleCnt="0"/>
      <dgm:spPr/>
    </dgm:pt>
    <dgm:pt modelId="{B27595EE-2641-4BE9-A332-CF63675CA096}" type="pres">
      <dgm:prSet presAssocID="{49D0A612-41D1-4FB6-87D3-CE7D9421C14E}" presName="simulatedConn" presStyleLbl="solidFgAcc1" presStyleIdx="0" presStyleCnt="1"/>
      <dgm:spPr/>
    </dgm:pt>
    <dgm:pt modelId="{F1C71E0F-2394-4A6E-92A3-D4DE2AD82C78}" type="pres">
      <dgm:prSet presAssocID="{49D0A612-41D1-4FB6-87D3-CE7D9421C14E}" presName="vSp2" presStyleCnt="0"/>
      <dgm:spPr/>
    </dgm:pt>
    <dgm:pt modelId="{B8B3F1B8-EE34-4E75-9356-2DD684D8201E}" type="pres">
      <dgm:prSet presAssocID="{49D0A612-41D1-4FB6-87D3-CE7D9421C14E}" presName="sibTrans" presStyleCnt="0"/>
      <dgm:spPr/>
    </dgm:pt>
    <dgm:pt modelId="{5AB154F9-F659-49A6-9497-B985F5260045}" type="pres">
      <dgm:prSet presAssocID="{7F1B0FA3-FAFE-4208-B321-1D824DC00706}" presName="compositeNode" presStyleCnt="0">
        <dgm:presLayoutVars>
          <dgm:bulletEnabled val="1"/>
        </dgm:presLayoutVars>
      </dgm:prSet>
      <dgm:spPr/>
    </dgm:pt>
    <dgm:pt modelId="{E91DDD3E-A986-4EBF-881A-E9EFBABED5DB}" type="pres">
      <dgm:prSet presAssocID="{7F1B0FA3-FAFE-4208-B321-1D824DC00706}" presName="bgRect" presStyleLbl="node1" presStyleIdx="1" presStyleCnt="2"/>
      <dgm:spPr/>
    </dgm:pt>
    <dgm:pt modelId="{17427063-D0D8-4CF7-A609-8ECBDB88ED1B}" type="pres">
      <dgm:prSet presAssocID="{7F1B0FA3-FAFE-4208-B321-1D824DC00706}" presName="parentNode" presStyleLbl="node1" presStyleIdx="1" presStyleCnt="2">
        <dgm:presLayoutVars>
          <dgm:chMax val="0"/>
          <dgm:bulletEnabled val="1"/>
        </dgm:presLayoutVars>
      </dgm:prSet>
      <dgm:spPr/>
    </dgm:pt>
    <dgm:pt modelId="{0325CE36-722F-42A1-8C8D-A5FD0EA7BF14}" type="pres">
      <dgm:prSet presAssocID="{7F1B0FA3-FAFE-4208-B321-1D824DC00706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71D9F7-5900-4E8E-B659-688FF9718447}" srcId="{983B18CA-A5DB-4B3C-9AEB-CFC8D9ADAB59}" destId="{FFC3C1D2-941A-43F9-B728-F8116E39DC28}" srcOrd="0" destOrd="0" parTransId="{64AC94E9-8129-4281-A8C6-29CA2E493F55}" sibTransId="{AA7CEFAA-65E3-47A6-8D75-77DABCD937DA}"/>
    <dgm:cxn modelId="{BF535FD0-3A88-4882-A04D-E0195497F7B6}" type="presOf" srcId="{61E24E7D-C212-4BDB-BC41-7A254428605E}" destId="{580700A0-5DC1-4B43-AFB3-1BD1A84364E7}" srcOrd="0" destOrd="1" presId="urn:microsoft.com/office/officeart/2005/8/layout/hProcess7"/>
    <dgm:cxn modelId="{5F65125F-728C-448F-9DDB-15C09B40FE06}" type="presOf" srcId="{7F1B0FA3-FAFE-4208-B321-1D824DC00706}" destId="{17427063-D0D8-4CF7-A609-8ECBDB88ED1B}" srcOrd="1" destOrd="0" presId="urn:microsoft.com/office/officeart/2005/8/layout/hProcess7"/>
    <dgm:cxn modelId="{52DD45F4-726B-4055-9819-A7B866CF5F51}" type="presOf" srcId="{E7BC3B97-E845-4268-BA32-AB1F440B7BF4}" destId="{7487695F-D42D-4B8F-82C8-C139899CF7E5}" srcOrd="0" destOrd="0" presId="urn:microsoft.com/office/officeart/2005/8/layout/hProcess7"/>
    <dgm:cxn modelId="{752AC5C5-6585-4773-A917-17BBC0B79B94}" type="presOf" srcId="{FFC3C1D2-941A-43F9-B728-F8116E39DC28}" destId="{580700A0-5DC1-4B43-AFB3-1BD1A84364E7}" srcOrd="0" destOrd="0" presId="urn:microsoft.com/office/officeart/2005/8/layout/hProcess7"/>
    <dgm:cxn modelId="{A1547A4A-37C2-4E3C-8BA8-9318FD575246}" srcId="{E7BC3B97-E845-4268-BA32-AB1F440B7BF4}" destId="{983B18CA-A5DB-4B3C-9AEB-CFC8D9ADAB59}" srcOrd="0" destOrd="0" parTransId="{D06BDF7A-580F-4801-90A7-388BE413974E}" sibTransId="{49D0A612-41D1-4FB6-87D3-CE7D9421C14E}"/>
    <dgm:cxn modelId="{C1C34DC4-1CCD-406A-982F-84352C6C60D9}" type="presOf" srcId="{828AD05A-CE78-4A2A-B890-A30C8306A3CA}" destId="{0325CE36-722F-42A1-8C8D-A5FD0EA7BF14}" srcOrd="0" destOrd="0" presId="urn:microsoft.com/office/officeart/2005/8/layout/hProcess7"/>
    <dgm:cxn modelId="{3030F10B-35F7-4EDB-815F-0038D88F7983}" type="presOf" srcId="{983B18CA-A5DB-4B3C-9AEB-CFC8D9ADAB59}" destId="{86654BF8-B026-40E8-B263-C6CEC1641813}" srcOrd="0" destOrd="0" presId="urn:microsoft.com/office/officeart/2005/8/layout/hProcess7"/>
    <dgm:cxn modelId="{1628E0B2-6DC2-4333-82FC-B736A84E55D2}" srcId="{983B18CA-A5DB-4B3C-9AEB-CFC8D9ADAB59}" destId="{61E24E7D-C212-4BDB-BC41-7A254428605E}" srcOrd="1" destOrd="0" parTransId="{EE29421A-E24A-494C-80DB-D598EC7CD893}" sibTransId="{54F45FE3-ACC9-40E9-AED3-8BC97D52CC1B}"/>
    <dgm:cxn modelId="{037AA111-67A8-4592-9621-6B887D52DD82}" srcId="{E7BC3B97-E845-4268-BA32-AB1F440B7BF4}" destId="{7F1B0FA3-FAFE-4208-B321-1D824DC00706}" srcOrd="1" destOrd="0" parTransId="{06C82AF1-B4C5-40AD-8C8F-82E9FEDBC5A8}" sibTransId="{5B0C2055-3EF4-4D6A-B09F-E3267163A340}"/>
    <dgm:cxn modelId="{D8B1393F-80FD-41B7-A9F4-3FD16EEC681B}" type="presOf" srcId="{7F1B0FA3-FAFE-4208-B321-1D824DC00706}" destId="{E91DDD3E-A986-4EBF-881A-E9EFBABED5DB}" srcOrd="0" destOrd="0" presId="urn:microsoft.com/office/officeart/2005/8/layout/hProcess7"/>
    <dgm:cxn modelId="{C3BFDEAB-AD86-4A73-85A9-B0B401F9098A}" srcId="{7F1B0FA3-FAFE-4208-B321-1D824DC00706}" destId="{828AD05A-CE78-4A2A-B890-A30C8306A3CA}" srcOrd="0" destOrd="0" parTransId="{850C4AF1-2319-4E4E-A989-FC75B84E2FBC}" sibTransId="{96111BE5-3E43-49FA-A1B9-CC86D5016DDD}"/>
    <dgm:cxn modelId="{788AFA89-CDAC-4D3E-8F81-48F6FBB517F8}" type="presOf" srcId="{983B18CA-A5DB-4B3C-9AEB-CFC8D9ADAB59}" destId="{A80271FA-2FAD-4FAA-BA24-AEFBBF91FD8D}" srcOrd="1" destOrd="0" presId="urn:microsoft.com/office/officeart/2005/8/layout/hProcess7"/>
    <dgm:cxn modelId="{E69155C1-488A-4453-9518-CA93ACB6B411}" type="presParOf" srcId="{7487695F-D42D-4B8F-82C8-C139899CF7E5}" destId="{4A1A4227-A66D-489D-8C18-2548AD5FD6B3}" srcOrd="0" destOrd="0" presId="urn:microsoft.com/office/officeart/2005/8/layout/hProcess7"/>
    <dgm:cxn modelId="{BF571301-1ECD-48F1-9F20-28346D191BB4}" type="presParOf" srcId="{4A1A4227-A66D-489D-8C18-2548AD5FD6B3}" destId="{86654BF8-B026-40E8-B263-C6CEC1641813}" srcOrd="0" destOrd="0" presId="urn:microsoft.com/office/officeart/2005/8/layout/hProcess7"/>
    <dgm:cxn modelId="{8B7828DB-7CD6-4B70-B498-E9231D21B738}" type="presParOf" srcId="{4A1A4227-A66D-489D-8C18-2548AD5FD6B3}" destId="{A80271FA-2FAD-4FAA-BA24-AEFBBF91FD8D}" srcOrd="1" destOrd="0" presId="urn:microsoft.com/office/officeart/2005/8/layout/hProcess7"/>
    <dgm:cxn modelId="{8C131781-07AA-46DA-8025-8D06BD04F31B}" type="presParOf" srcId="{4A1A4227-A66D-489D-8C18-2548AD5FD6B3}" destId="{580700A0-5DC1-4B43-AFB3-1BD1A84364E7}" srcOrd="2" destOrd="0" presId="urn:microsoft.com/office/officeart/2005/8/layout/hProcess7"/>
    <dgm:cxn modelId="{5874D526-3B89-4AA4-9AC5-02D12361B243}" type="presParOf" srcId="{7487695F-D42D-4B8F-82C8-C139899CF7E5}" destId="{7A425D17-858C-4295-A527-DFAACD9D96FC}" srcOrd="1" destOrd="0" presId="urn:microsoft.com/office/officeart/2005/8/layout/hProcess7"/>
    <dgm:cxn modelId="{6F11DF5D-B3D9-4F39-8DAE-6DFB6BFB8328}" type="presParOf" srcId="{7487695F-D42D-4B8F-82C8-C139899CF7E5}" destId="{EEFD6909-6F76-4A37-B33C-2DDE14FD0245}" srcOrd="2" destOrd="0" presId="urn:microsoft.com/office/officeart/2005/8/layout/hProcess7"/>
    <dgm:cxn modelId="{DD454CA1-9283-4D08-92A1-1877DCD8E399}" type="presParOf" srcId="{EEFD6909-6F76-4A37-B33C-2DDE14FD0245}" destId="{A25E9CA7-687A-4FA9-92DB-4EE3B269B8CF}" srcOrd="0" destOrd="0" presId="urn:microsoft.com/office/officeart/2005/8/layout/hProcess7"/>
    <dgm:cxn modelId="{335F7B96-44EB-4965-855E-430518AB16E6}" type="presParOf" srcId="{EEFD6909-6F76-4A37-B33C-2DDE14FD0245}" destId="{B27595EE-2641-4BE9-A332-CF63675CA096}" srcOrd="1" destOrd="0" presId="urn:microsoft.com/office/officeart/2005/8/layout/hProcess7"/>
    <dgm:cxn modelId="{643FE160-41F3-4DDE-9E3D-818EC929C562}" type="presParOf" srcId="{EEFD6909-6F76-4A37-B33C-2DDE14FD0245}" destId="{F1C71E0F-2394-4A6E-92A3-D4DE2AD82C78}" srcOrd="2" destOrd="0" presId="urn:microsoft.com/office/officeart/2005/8/layout/hProcess7"/>
    <dgm:cxn modelId="{E69C6129-8B5E-419C-AE47-487CB8B40F34}" type="presParOf" srcId="{7487695F-D42D-4B8F-82C8-C139899CF7E5}" destId="{B8B3F1B8-EE34-4E75-9356-2DD684D8201E}" srcOrd="3" destOrd="0" presId="urn:microsoft.com/office/officeart/2005/8/layout/hProcess7"/>
    <dgm:cxn modelId="{5EB3AF98-86BC-4BB0-92F7-DB8FE2ED1208}" type="presParOf" srcId="{7487695F-D42D-4B8F-82C8-C139899CF7E5}" destId="{5AB154F9-F659-49A6-9497-B985F5260045}" srcOrd="4" destOrd="0" presId="urn:microsoft.com/office/officeart/2005/8/layout/hProcess7"/>
    <dgm:cxn modelId="{0989AF3D-9DEB-4558-9D72-DFCFF62671C4}" type="presParOf" srcId="{5AB154F9-F659-49A6-9497-B985F5260045}" destId="{E91DDD3E-A986-4EBF-881A-E9EFBABED5DB}" srcOrd="0" destOrd="0" presId="urn:microsoft.com/office/officeart/2005/8/layout/hProcess7"/>
    <dgm:cxn modelId="{C613AE1F-1A04-450E-B128-5474248AB085}" type="presParOf" srcId="{5AB154F9-F659-49A6-9497-B985F5260045}" destId="{17427063-D0D8-4CF7-A609-8ECBDB88ED1B}" srcOrd="1" destOrd="0" presId="urn:microsoft.com/office/officeart/2005/8/layout/hProcess7"/>
    <dgm:cxn modelId="{3245D71C-2FC3-4D12-8E46-AE1937A9EFDE}" type="presParOf" srcId="{5AB154F9-F659-49A6-9497-B985F5260045}" destId="{0325CE36-722F-42A1-8C8D-A5FD0EA7BF14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8BEDB37-C9FA-4775-B398-A3B096B7329C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7C6BEF9-901B-4845-AE2E-F70B5E7BAFB7}">
      <dgm:prSet phldrT="[Текст]" custT="1"/>
      <dgm:spPr/>
      <dgm:t>
        <a:bodyPr/>
        <a:lstStyle/>
        <a:p>
          <a:r>
            <a:rPr lang="ru-RU" sz="11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вступать в брак при наличии уважительных причин с разрешения органа местного самоуправления ( в некоторых субъектах Федерации законом может быть установлен порядок вступления в брак с учетом особых обстоятельств до 16 лет) (ст. 13 СК РФ)</a:t>
          </a:r>
          <a:endParaRPr lang="ru-RU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7C067E48-8E6F-4FC8-B057-619EACA1F927}" type="parTrans" cxnId="{55D8EAA3-7E6B-4CD8-BBD0-59C170040C7B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9E337C47-2CAA-4C95-B91A-21F5507D978F}" type="sibTrans" cxnId="{55D8EAA3-7E6B-4CD8-BBD0-59C170040C7B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3CF4C5F3-A2DF-4A1C-A01C-337DFA4F32B3}">
      <dgm:prSet phldrT="[Текст]" custT="1"/>
      <dgm:spPr/>
      <dgm:t>
        <a:bodyPr/>
        <a:lstStyle/>
        <a:p>
          <a:r>
            <a:rPr lang="ru-RU" sz="11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работать не более 36 часов в неделю на льготных условиях, предусмотренных трудовым законодательством (ст. 92 ТК РФ)</a:t>
          </a:r>
          <a:endParaRPr lang="ru-RU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7970E974-25F5-4802-B0C8-869674F50A5C}" type="parTrans" cxnId="{B017D2A2-0AE6-4093-96F7-9885128D5951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A2729176-9ABB-4258-AD18-D1947144FFEA}" type="sibTrans" cxnId="{B017D2A2-0AE6-4093-96F7-9885128D5951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BFE8A14A-9781-4591-A86E-C555F312EB1F}">
      <dgm:prSet phldrT="[Текст]" custT="1"/>
      <dgm:spPr/>
      <dgm:t>
        <a:bodyPr/>
        <a:lstStyle/>
        <a:p>
          <a:r>
            <a:rPr lang="ru-RU" sz="11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быть признанным полностью дееспособным (получить все права 18-летнего) по решению органа опеки и попечительства (с согласия родителей) или суда (в случае работы по трудовому договору или занятия предпринимательской деятельностью с согласия родителей) (ст. 27 ГК РФ)</a:t>
          </a:r>
          <a:endParaRPr lang="ru-RU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FA2A41F1-44B4-4211-AD99-AF6F9E0A6932}" type="parTrans" cxnId="{34FA0A39-8687-49A8-9D8D-616FFC2E1AFD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57418EF5-1AB3-4736-801D-E1DEFA93CA18}" type="sibTrans" cxnId="{34FA0A39-8687-49A8-9D8D-616FFC2E1AFD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008541D9-4A89-47ED-89BA-81D19D73399C}" type="pres">
      <dgm:prSet presAssocID="{A8BEDB37-C9FA-4775-B398-A3B096B7329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066549C-B247-432C-93FC-DCB059F542A1}" type="pres">
      <dgm:prSet presAssocID="{A8BEDB37-C9FA-4775-B398-A3B096B7329C}" presName="Name1" presStyleCnt="0"/>
      <dgm:spPr/>
    </dgm:pt>
    <dgm:pt modelId="{FA176582-88EC-4364-800A-DEE71B606149}" type="pres">
      <dgm:prSet presAssocID="{A8BEDB37-C9FA-4775-B398-A3B096B7329C}" presName="cycle" presStyleCnt="0"/>
      <dgm:spPr/>
    </dgm:pt>
    <dgm:pt modelId="{4ED5B5C8-BD5E-4125-9F4F-0439B6CDAB70}" type="pres">
      <dgm:prSet presAssocID="{A8BEDB37-C9FA-4775-B398-A3B096B7329C}" presName="srcNode" presStyleLbl="node1" presStyleIdx="0" presStyleCnt="3"/>
      <dgm:spPr/>
    </dgm:pt>
    <dgm:pt modelId="{79486108-E181-417C-B9E9-B9286056D72F}" type="pres">
      <dgm:prSet presAssocID="{A8BEDB37-C9FA-4775-B398-A3B096B7329C}" presName="conn" presStyleLbl="parChTrans1D2" presStyleIdx="0" presStyleCnt="1"/>
      <dgm:spPr/>
      <dgm:t>
        <a:bodyPr/>
        <a:lstStyle/>
        <a:p>
          <a:endParaRPr lang="ru-RU"/>
        </a:p>
      </dgm:t>
    </dgm:pt>
    <dgm:pt modelId="{39065681-D1DC-4DEB-BFD4-248E05102A1B}" type="pres">
      <dgm:prSet presAssocID="{A8BEDB37-C9FA-4775-B398-A3B096B7329C}" presName="extraNode" presStyleLbl="node1" presStyleIdx="0" presStyleCnt="3"/>
      <dgm:spPr/>
    </dgm:pt>
    <dgm:pt modelId="{99B7AF01-FC75-487C-B100-11994959B2D7}" type="pres">
      <dgm:prSet presAssocID="{A8BEDB37-C9FA-4775-B398-A3B096B7329C}" presName="dstNode" presStyleLbl="node1" presStyleIdx="0" presStyleCnt="3"/>
      <dgm:spPr/>
    </dgm:pt>
    <dgm:pt modelId="{C7B07E64-0DD2-48E5-895F-463E0ED51A4A}" type="pres">
      <dgm:prSet presAssocID="{77C6BEF9-901B-4845-AE2E-F70B5E7BAFB7}" presName="text_1" presStyleLbl="node1" presStyleIdx="0" presStyleCnt="3" custScaleX="103618" custScaleY="1239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8296E3-76A8-4F90-980C-FD9471F12364}" type="pres">
      <dgm:prSet presAssocID="{77C6BEF9-901B-4845-AE2E-F70B5E7BAFB7}" presName="accent_1" presStyleCnt="0"/>
      <dgm:spPr/>
    </dgm:pt>
    <dgm:pt modelId="{D5C912B9-DD2F-4AF5-A025-E893909675ED}" type="pres">
      <dgm:prSet presAssocID="{77C6BEF9-901B-4845-AE2E-F70B5E7BAFB7}" presName="accentRepeatNode" presStyleLbl="solidFgAcc1" presStyleIdx="0" presStyleCnt="3"/>
      <dgm:spPr/>
    </dgm:pt>
    <dgm:pt modelId="{4BFCD00D-E61E-44EB-BAD1-FFF7D320F779}" type="pres">
      <dgm:prSet presAssocID="{3CF4C5F3-A2DF-4A1C-A01C-337DFA4F32B3}" presName="text_2" presStyleLbl="node1" presStyleIdx="1" presStyleCnt="3" custScaleX="97836" custScaleY="1056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E0EF98-B2D9-4A9A-B199-09AEAA38CFE6}" type="pres">
      <dgm:prSet presAssocID="{3CF4C5F3-A2DF-4A1C-A01C-337DFA4F32B3}" presName="accent_2" presStyleCnt="0"/>
      <dgm:spPr/>
    </dgm:pt>
    <dgm:pt modelId="{7277AB07-D65A-4021-AF1D-AB9383BCB8D8}" type="pres">
      <dgm:prSet presAssocID="{3CF4C5F3-A2DF-4A1C-A01C-337DFA4F32B3}" presName="accentRepeatNode" presStyleLbl="solidFgAcc1" presStyleIdx="1" presStyleCnt="3"/>
      <dgm:spPr/>
    </dgm:pt>
    <dgm:pt modelId="{E477E265-6693-49C4-95DA-8B89742C8309}" type="pres">
      <dgm:prSet presAssocID="{BFE8A14A-9781-4591-A86E-C555F312EB1F}" presName="text_3" presStyleLbl="node1" presStyleIdx="2" presStyleCnt="3" custScaleX="99925" custScaleY="1239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514C97-02D5-4AAF-B008-15A719919DE7}" type="pres">
      <dgm:prSet presAssocID="{BFE8A14A-9781-4591-A86E-C555F312EB1F}" presName="accent_3" presStyleCnt="0"/>
      <dgm:spPr/>
    </dgm:pt>
    <dgm:pt modelId="{15C96108-2104-4834-9B84-54E4D1DC42B4}" type="pres">
      <dgm:prSet presAssocID="{BFE8A14A-9781-4591-A86E-C555F312EB1F}" presName="accentRepeatNode" presStyleLbl="solidFgAcc1" presStyleIdx="2" presStyleCnt="3"/>
      <dgm:spPr/>
    </dgm:pt>
  </dgm:ptLst>
  <dgm:cxnLst>
    <dgm:cxn modelId="{55D8EAA3-7E6B-4CD8-BBD0-59C170040C7B}" srcId="{A8BEDB37-C9FA-4775-B398-A3B096B7329C}" destId="{77C6BEF9-901B-4845-AE2E-F70B5E7BAFB7}" srcOrd="0" destOrd="0" parTransId="{7C067E48-8E6F-4FC8-B057-619EACA1F927}" sibTransId="{9E337C47-2CAA-4C95-B91A-21F5507D978F}"/>
    <dgm:cxn modelId="{7C3E1EBB-1947-4F0F-9861-BB763EBC9D31}" type="presOf" srcId="{BFE8A14A-9781-4591-A86E-C555F312EB1F}" destId="{E477E265-6693-49C4-95DA-8B89742C8309}" srcOrd="0" destOrd="0" presId="urn:microsoft.com/office/officeart/2008/layout/VerticalCurvedList"/>
    <dgm:cxn modelId="{25E2139D-A655-4052-9D7D-352AD9C4201A}" type="presOf" srcId="{A8BEDB37-C9FA-4775-B398-A3B096B7329C}" destId="{008541D9-4A89-47ED-89BA-81D19D73399C}" srcOrd="0" destOrd="0" presId="urn:microsoft.com/office/officeart/2008/layout/VerticalCurvedList"/>
    <dgm:cxn modelId="{AA1E36C3-C72D-46A4-9FD9-A22B4E293785}" type="presOf" srcId="{3CF4C5F3-A2DF-4A1C-A01C-337DFA4F32B3}" destId="{4BFCD00D-E61E-44EB-BAD1-FFF7D320F779}" srcOrd="0" destOrd="0" presId="urn:microsoft.com/office/officeart/2008/layout/VerticalCurvedList"/>
    <dgm:cxn modelId="{B017D2A2-0AE6-4093-96F7-9885128D5951}" srcId="{A8BEDB37-C9FA-4775-B398-A3B096B7329C}" destId="{3CF4C5F3-A2DF-4A1C-A01C-337DFA4F32B3}" srcOrd="1" destOrd="0" parTransId="{7970E974-25F5-4802-B0C8-869674F50A5C}" sibTransId="{A2729176-9ABB-4258-AD18-D1947144FFEA}"/>
    <dgm:cxn modelId="{34FA0A39-8687-49A8-9D8D-616FFC2E1AFD}" srcId="{A8BEDB37-C9FA-4775-B398-A3B096B7329C}" destId="{BFE8A14A-9781-4591-A86E-C555F312EB1F}" srcOrd="2" destOrd="0" parTransId="{FA2A41F1-44B4-4211-AD99-AF6F9E0A6932}" sibTransId="{57418EF5-1AB3-4736-801D-E1DEFA93CA18}"/>
    <dgm:cxn modelId="{54A1C829-A1D3-412F-ABEA-03B63EFAB4BF}" type="presOf" srcId="{9E337C47-2CAA-4C95-B91A-21F5507D978F}" destId="{79486108-E181-417C-B9E9-B9286056D72F}" srcOrd="0" destOrd="0" presId="urn:microsoft.com/office/officeart/2008/layout/VerticalCurvedList"/>
    <dgm:cxn modelId="{62038C17-5A24-4A48-9A08-46999B850C4A}" type="presOf" srcId="{77C6BEF9-901B-4845-AE2E-F70B5E7BAFB7}" destId="{C7B07E64-0DD2-48E5-895F-463E0ED51A4A}" srcOrd="0" destOrd="0" presId="urn:microsoft.com/office/officeart/2008/layout/VerticalCurvedList"/>
    <dgm:cxn modelId="{E3D20062-C693-4A93-AC1C-33E5BE615AFE}" type="presParOf" srcId="{008541D9-4A89-47ED-89BA-81D19D73399C}" destId="{4066549C-B247-432C-93FC-DCB059F542A1}" srcOrd="0" destOrd="0" presId="urn:microsoft.com/office/officeart/2008/layout/VerticalCurvedList"/>
    <dgm:cxn modelId="{A293EF1F-828D-478B-BA5B-E4588D464A8E}" type="presParOf" srcId="{4066549C-B247-432C-93FC-DCB059F542A1}" destId="{FA176582-88EC-4364-800A-DEE71B606149}" srcOrd="0" destOrd="0" presId="urn:microsoft.com/office/officeart/2008/layout/VerticalCurvedList"/>
    <dgm:cxn modelId="{658F2375-4915-43E9-B4A9-D8334CCCEC4A}" type="presParOf" srcId="{FA176582-88EC-4364-800A-DEE71B606149}" destId="{4ED5B5C8-BD5E-4125-9F4F-0439B6CDAB70}" srcOrd="0" destOrd="0" presId="urn:microsoft.com/office/officeart/2008/layout/VerticalCurvedList"/>
    <dgm:cxn modelId="{386B75DB-95FB-496F-B4A2-A240D7A7333E}" type="presParOf" srcId="{FA176582-88EC-4364-800A-DEE71B606149}" destId="{79486108-E181-417C-B9E9-B9286056D72F}" srcOrd="1" destOrd="0" presId="urn:microsoft.com/office/officeart/2008/layout/VerticalCurvedList"/>
    <dgm:cxn modelId="{4824F137-D198-4D4C-B5CE-CEDC1B603F3A}" type="presParOf" srcId="{FA176582-88EC-4364-800A-DEE71B606149}" destId="{39065681-D1DC-4DEB-BFD4-248E05102A1B}" srcOrd="2" destOrd="0" presId="urn:microsoft.com/office/officeart/2008/layout/VerticalCurvedList"/>
    <dgm:cxn modelId="{4A701402-759B-40A6-8E4B-018D2F959A5C}" type="presParOf" srcId="{FA176582-88EC-4364-800A-DEE71B606149}" destId="{99B7AF01-FC75-487C-B100-11994959B2D7}" srcOrd="3" destOrd="0" presId="urn:microsoft.com/office/officeart/2008/layout/VerticalCurvedList"/>
    <dgm:cxn modelId="{9815B039-109B-4B00-B315-31CC9ADC4AE7}" type="presParOf" srcId="{4066549C-B247-432C-93FC-DCB059F542A1}" destId="{C7B07E64-0DD2-48E5-895F-463E0ED51A4A}" srcOrd="1" destOrd="0" presId="urn:microsoft.com/office/officeart/2008/layout/VerticalCurvedList"/>
    <dgm:cxn modelId="{71855F6A-B664-4397-980B-DA96C9389875}" type="presParOf" srcId="{4066549C-B247-432C-93FC-DCB059F542A1}" destId="{288296E3-76A8-4F90-980C-FD9471F12364}" srcOrd="2" destOrd="0" presId="urn:microsoft.com/office/officeart/2008/layout/VerticalCurvedList"/>
    <dgm:cxn modelId="{C70AE491-DD9F-4530-A01C-71998EA67746}" type="presParOf" srcId="{288296E3-76A8-4F90-980C-FD9471F12364}" destId="{D5C912B9-DD2F-4AF5-A025-E893909675ED}" srcOrd="0" destOrd="0" presId="urn:microsoft.com/office/officeart/2008/layout/VerticalCurvedList"/>
    <dgm:cxn modelId="{B3854D3F-508E-4BC9-8D51-930B076545B2}" type="presParOf" srcId="{4066549C-B247-432C-93FC-DCB059F542A1}" destId="{4BFCD00D-E61E-44EB-BAD1-FFF7D320F779}" srcOrd="3" destOrd="0" presId="urn:microsoft.com/office/officeart/2008/layout/VerticalCurvedList"/>
    <dgm:cxn modelId="{FB620662-8B6E-46F1-8BBE-5C66AFDE6AF8}" type="presParOf" srcId="{4066549C-B247-432C-93FC-DCB059F542A1}" destId="{1CE0EF98-B2D9-4A9A-B199-09AEAA38CFE6}" srcOrd="4" destOrd="0" presId="urn:microsoft.com/office/officeart/2008/layout/VerticalCurvedList"/>
    <dgm:cxn modelId="{D1CD37EC-91E0-4B77-92F4-89E0378DB1A2}" type="presParOf" srcId="{1CE0EF98-B2D9-4A9A-B199-09AEAA38CFE6}" destId="{7277AB07-D65A-4021-AF1D-AB9383BCB8D8}" srcOrd="0" destOrd="0" presId="urn:microsoft.com/office/officeart/2008/layout/VerticalCurvedList"/>
    <dgm:cxn modelId="{E3E7C4B4-B437-4D3B-A55B-358B1737EB07}" type="presParOf" srcId="{4066549C-B247-432C-93FC-DCB059F542A1}" destId="{E477E265-6693-49C4-95DA-8B89742C8309}" srcOrd="5" destOrd="0" presId="urn:microsoft.com/office/officeart/2008/layout/VerticalCurvedList"/>
    <dgm:cxn modelId="{B6D15512-2B8D-458C-84AF-DE88D268CA99}" type="presParOf" srcId="{4066549C-B247-432C-93FC-DCB059F542A1}" destId="{D4514C97-02D5-4AAF-B008-15A719919DE7}" srcOrd="6" destOrd="0" presId="urn:microsoft.com/office/officeart/2008/layout/VerticalCurvedList"/>
    <dgm:cxn modelId="{5B944DBA-FA8E-40DA-BFB8-FA1C9BD86F0A}" type="presParOf" srcId="{D4514C97-02D5-4AAF-B008-15A719919DE7}" destId="{15C96108-2104-4834-9B84-54E4D1DC42B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13FB040-E869-4BFA-8E89-0E382607AD5F}" type="doc">
      <dgm:prSet loTypeId="urn:microsoft.com/office/officeart/2005/8/layout/chevron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18C917-6940-4B4E-AEF5-507F0D54DD32}">
      <dgm:prSet phldrT="[Текст]" phldr="1" custT="1"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6AB0591A-534F-4E71-A7EF-B04ACC93DFC4}" type="parTrans" cxnId="{41824E0F-D5B9-4DE9-AEAA-450002E4F184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7628C737-526D-4967-A7C7-E12317E52DAF}" type="sibTrans" cxnId="{41824E0F-D5B9-4DE9-AEAA-450002E4F184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7441D6C1-1E60-470F-A24A-E26A7C65AC10}">
      <dgm:prSet phldrT="[Текст]" custT="1"/>
      <dgm:spPr/>
      <dgm:t>
        <a:bodyPr/>
        <a:lstStyle/>
        <a:p>
          <a:r>
            <a:rPr lang="ru-RU" sz="1400" b="1" i="0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Конвенция ООН о правах ребенка</a:t>
          </a:r>
          <a:endParaRPr lang="ru-RU" sz="1400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C75521F4-03B4-48F7-A65A-A8D36BFFD370}" type="parTrans" cxnId="{1F5FAF82-B2F4-4A17-B1E1-FDEC545144EF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4DDAB101-0BCE-47CD-9702-924F7281D121}" type="sibTrans" cxnId="{1F5FAF82-B2F4-4A17-B1E1-FDEC545144EF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95B11F9E-E350-42F3-A2F8-00F47882ECAF}">
      <dgm:prSet phldrT="[Текст]" phldr="1" custT="1"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5E7747C8-AEDB-4440-A1F5-3C4D0D06E698}" type="parTrans" cxnId="{827E1A19-964A-43A1-9805-87BD5EF6BCB0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1EAA1D61-3299-4FC3-B8C5-47F24164492D}" type="sibTrans" cxnId="{827E1A19-964A-43A1-9805-87BD5EF6BCB0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7C45160A-8DC0-4416-AE08-7D14199BFA07}">
      <dgm:prSet phldrT="[Текст]" custT="1"/>
      <dgm:spPr/>
      <dgm:t>
        <a:bodyPr/>
        <a:lstStyle/>
        <a:p>
          <a:r>
            <a:rPr lang="ru-RU" sz="1400" b="1" i="0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Конституция РФ</a:t>
          </a:r>
          <a:endParaRPr lang="ru-RU" sz="1400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EC4162A0-2932-4833-B725-D482A63AE1A1}" type="parTrans" cxnId="{3EF7391E-2327-47FA-8817-1F5324D863A9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41BE89D9-F61D-45B3-8019-4A2B8EA65BE0}" type="sibTrans" cxnId="{3EF7391E-2327-47FA-8817-1F5324D863A9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FCDF4E72-32A3-4979-940B-642BFD157240}">
      <dgm:prSet phldrT="[Текст]" phldr="1" custT="1"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8E835E23-5A9F-46A4-B16D-3322BE3B11E9}" type="parTrans" cxnId="{B5ADF10F-44BC-421F-A5BD-4C7B805091C5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65101CBD-F61E-4D36-A9E7-A1A3810E23AA}" type="sibTrans" cxnId="{B5ADF10F-44BC-421F-A5BD-4C7B805091C5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4AA87F14-739B-4FEB-B095-9D14253A5D3D}">
      <dgm:prSet phldrT="[Текст]" custT="1"/>
      <dgm:spPr/>
      <dgm:t>
        <a:bodyPr/>
        <a:lstStyle/>
        <a:p>
          <a:r>
            <a:rPr lang="ru-RU" sz="1400" b="1" i="0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Семейный кодекс РФ</a:t>
          </a:r>
          <a:endParaRPr lang="ru-RU" sz="1400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6197B7A4-806F-4D98-B9A9-F88E186BB613}" type="parTrans" cxnId="{D8941710-4AFE-4663-9035-2E5D6422DC79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09F6D96B-A142-40E0-80A1-3314742BD8CD}" type="sibTrans" cxnId="{D8941710-4AFE-4663-9035-2E5D6422DC79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36E44948-5419-4EC0-9AD4-D999F6753503}">
      <dgm:prSet custT="1"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D0220670-CA78-46C7-9B69-4DA7B864A020}" type="parTrans" cxnId="{E1013848-DE3C-41F9-98CA-3E59320C3B4F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1D02D201-C7E3-4372-9936-5AE749706437}" type="sibTrans" cxnId="{E1013848-DE3C-41F9-98CA-3E59320C3B4F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993EF805-84A2-409F-91CE-6E2C07318042}">
      <dgm:prSet custT="1"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565C2900-9F41-4C34-AC5A-AA988C374688}" type="parTrans" cxnId="{3C7B41A1-19E3-4C4E-BD45-D90E45D23181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9875D8C4-E648-48F6-B6C0-A69BD9A38DC3}" type="sibTrans" cxnId="{3C7B41A1-19E3-4C4E-BD45-D90E45D23181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C1119AAB-8BBC-4B25-AAEE-D1F80223CFC0}">
      <dgm:prSet custT="1"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2E0E3D40-A097-479F-BFD1-D0BD13A0D143}" type="parTrans" cxnId="{49B468CD-26EB-4746-9D54-52E331651540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91F56DBC-468E-4AE5-8578-25ED7D996002}" type="sibTrans" cxnId="{49B468CD-26EB-4746-9D54-52E331651540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AE75F255-42BF-4A06-8436-4CB50648E4E7}">
      <dgm:prSet custT="1"/>
      <dgm:spPr/>
      <dgm:t>
        <a:bodyPr/>
        <a:lstStyle/>
        <a:p>
          <a:r>
            <a:rPr lang="ru-RU" sz="1400" b="1" i="0" u="none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Трудовой кодекс РФ</a:t>
          </a:r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427F2340-5BB9-4085-9B3E-EAAF580EFABB}" type="parTrans" cxnId="{9E8D8269-C4B3-4949-9817-2D2536A33AC9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ECAB3C46-4E73-4F75-A291-41A0A5DD09D1}" type="sibTrans" cxnId="{9E8D8269-C4B3-4949-9817-2D2536A33AC9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3951254A-01AA-49D0-BADB-64A350ADC02C}">
      <dgm:prSet custT="1"/>
      <dgm:spPr/>
      <dgm:t>
        <a:bodyPr/>
        <a:lstStyle/>
        <a:p>
          <a:r>
            <a:rPr lang="ru-RU" sz="1400" b="1" i="0" u="none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Гражданский кодекс РФ</a:t>
          </a:r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B43156D3-6A53-48C4-90CA-2CDAADB1860B}" type="parTrans" cxnId="{57C2138E-1F4C-453C-8E86-CEE2C43E29B7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0237115E-C230-47B9-AD6D-4BB18E687E42}" type="sibTrans" cxnId="{57C2138E-1F4C-453C-8E86-CEE2C43E29B7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F8511474-DAE2-4AA1-A3C2-4292376A7E21}">
      <dgm:prSet custT="1"/>
      <dgm:spPr/>
      <dgm:t>
        <a:bodyPr/>
        <a:lstStyle/>
        <a:p>
          <a:r>
            <a:rPr lang="ru-RU" sz="1400" b="1" i="0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Федеральный закон от 24 июля 1998 года № 124-ФЗ «Об основных гарантиях прав ребенка в Российской Федерации»</a:t>
          </a:r>
          <a:endParaRPr lang="ru-RU" sz="1400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27005CAA-E353-44D8-A684-AD455E0D1165}" type="parTrans" cxnId="{68AD7A00-FDA8-49DC-A11D-D04BCCB1F64C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F34C68CA-A945-48AE-814A-30D8AE0D3850}" type="sibTrans" cxnId="{68AD7A00-FDA8-49DC-A11D-D04BCCB1F64C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EC86132C-3BD6-4FF9-98A3-4A8C1D0AD01D}">
      <dgm:prSet custT="1"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44C0C1E8-A4B5-4C2A-85DD-3BA78E96C1CB}" type="parTrans" cxnId="{BF7C196D-31F2-469D-A5F7-AF9E4B9FEED0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5E1E37BD-412D-4E14-8BD0-1B5C22B471F2}" type="sibTrans" cxnId="{BF7C196D-31F2-469D-A5F7-AF9E4B9FEED0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E460840C-390D-4A7C-941E-C0A084E1600C}">
      <dgm:prSet custT="1"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86D74FAA-C638-4449-9946-D2DC05F15981}" type="parTrans" cxnId="{80A8C4FC-C67C-447B-BBC3-2CC7F1CC1629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48D5E62F-F5A5-4847-A528-EE5417870641}" type="sibTrans" cxnId="{80A8C4FC-C67C-447B-BBC3-2CC7F1CC1629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1C137B37-8E3C-4A46-AEB2-7A2576DEE9A5}">
      <dgm:prSet custT="1"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20B45084-6A6D-4EF9-B9D8-727D4BEC05D7}" type="parTrans" cxnId="{A5FC384D-20E0-499C-BA8F-423256EEACFF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62C57345-B4E6-4351-8E8F-001DDE66A196}" type="sibTrans" cxnId="{A5FC384D-20E0-499C-BA8F-423256EEACFF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472F7BAD-E812-4E00-A617-10ABC774FBB8}">
      <dgm:prSet custT="1"/>
      <dgm:spPr/>
      <dgm:t>
        <a:bodyPr/>
        <a:lstStyle/>
        <a:p>
          <a:r>
            <a:rPr lang="ru-RU" sz="1400" b="1" i="0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Федеральный закон от 24.04.2008 № 48-ФЗ «Об опеке и попечительстве»</a:t>
          </a:r>
          <a:endParaRPr lang="ru-RU" sz="1400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F330DD3C-895A-40FA-8E4B-A55CDF55D07E}" type="parTrans" cxnId="{C3603277-E4E8-4BB6-A5B2-B27B1456DCC5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95D50225-FF5B-43AA-9E7B-AC179A947575}" type="sibTrans" cxnId="{C3603277-E4E8-4BB6-A5B2-B27B1456DCC5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9E9D6F5E-D1D6-4F55-91FF-516A382DB05F}">
      <dgm:prSet custT="1"/>
      <dgm:spPr/>
      <dgm:t>
        <a:bodyPr/>
        <a:lstStyle/>
        <a:p>
          <a:r>
            <a:rPr lang="ru-RU" sz="1400" b="1" i="0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Федеральный закон от 21.12.1996 № 159-ФЗ «О дополнительных гарантиях по социальной поддержке детей-сирот и детей, оставшихся без попечения родителей»</a:t>
          </a:r>
          <a:endParaRPr lang="ru-RU" sz="1400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B1C22A25-D824-4D4C-9AC6-93A991138D99}" type="parTrans" cxnId="{826430EF-D5FC-4AFD-9A1C-A143CF94DF8F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099CC392-862B-4139-BEF4-D652E8CFA95D}" type="sibTrans" cxnId="{826430EF-D5FC-4AFD-9A1C-A143CF94DF8F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EEF67E28-EA97-4096-9B0B-B82C581800DF}">
      <dgm:prSet custT="1"/>
      <dgm:spPr/>
      <dgm:t>
        <a:bodyPr/>
        <a:lstStyle/>
        <a:p>
          <a:r>
            <a:rPr lang="ru-RU" sz="1400" b="1" i="0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Федеральный закон   от 29.12.2012 № 273-ФЗ «Об образовании в РФ»</a:t>
          </a:r>
          <a:endParaRPr lang="ru-RU" sz="1400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0D0336A0-4133-4CB5-A3A7-2FB87081E972}" type="parTrans" cxnId="{7845C8B3-F4EA-4B4B-988C-E3420E4B6B6A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A67C4C04-B9B9-49E0-BAA4-BD562D34070B}" type="sibTrans" cxnId="{7845C8B3-F4EA-4B4B-988C-E3420E4B6B6A}">
      <dgm:prSet/>
      <dgm:spPr/>
      <dgm:t>
        <a:bodyPr/>
        <a:lstStyle/>
        <a:p>
          <a:endParaRPr lang="ru-RU" sz="1400" b="1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22F43226-2A65-437E-8D82-7535849EC5C3}" type="pres">
      <dgm:prSet presAssocID="{013FB040-E869-4BFA-8E89-0E382607AD5F}" presName="linearFlow" presStyleCnt="0">
        <dgm:presLayoutVars>
          <dgm:dir/>
          <dgm:animLvl val="lvl"/>
          <dgm:resizeHandles val="exact"/>
        </dgm:presLayoutVars>
      </dgm:prSet>
      <dgm:spPr/>
    </dgm:pt>
    <dgm:pt modelId="{67313AD3-E707-4C20-82EC-4ADA21B53ED2}" type="pres">
      <dgm:prSet presAssocID="{7218C917-6940-4B4E-AEF5-507F0D54DD32}" presName="composite" presStyleCnt="0"/>
      <dgm:spPr/>
    </dgm:pt>
    <dgm:pt modelId="{F475AF0E-6DEF-42E3-A1A1-A37099FC51E7}" type="pres">
      <dgm:prSet presAssocID="{7218C917-6940-4B4E-AEF5-507F0D54DD32}" presName="parentText" presStyleLbl="alignNode1" presStyleIdx="0" presStyleCnt="9">
        <dgm:presLayoutVars>
          <dgm:chMax val="1"/>
          <dgm:bulletEnabled val="1"/>
        </dgm:presLayoutVars>
      </dgm:prSet>
      <dgm:spPr/>
    </dgm:pt>
    <dgm:pt modelId="{F031571A-2446-4953-92E6-30B11F593AA8}" type="pres">
      <dgm:prSet presAssocID="{7218C917-6940-4B4E-AEF5-507F0D54DD32}" presName="descendantText" presStyleLbl="alignAcc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BD9A4C-9C14-4F8E-9A40-4729D37F6F09}" type="pres">
      <dgm:prSet presAssocID="{7628C737-526D-4967-A7C7-E12317E52DAF}" presName="sp" presStyleCnt="0"/>
      <dgm:spPr/>
    </dgm:pt>
    <dgm:pt modelId="{E258882D-C98C-483E-A1D2-F3A3CDC39633}" type="pres">
      <dgm:prSet presAssocID="{95B11F9E-E350-42F3-A2F8-00F47882ECAF}" presName="composite" presStyleCnt="0"/>
      <dgm:spPr/>
    </dgm:pt>
    <dgm:pt modelId="{7E493EA4-9E7A-470C-8F7D-B402CB2F2460}" type="pres">
      <dgm:prSet presAssocID="{95B11F9E-E350-42F3-A2F8-00F47882ECAF}" presName="parentText" presStyleLbl="alignNode1" presStyleIdx="1" presStyleCnt="9">
        <dgm:presLayoutVars>
          <dgm:chMax val="1"/>
          <dgm:bulletEnabled val="1"/>
        </dgm:presLayoutVars>
      </dgm:prSet>
      <dgm:spPr/>
    </dgm:pt>
    <dgm:pt modelId="{BF9A9ACD-1370-4BEC-B89C-83907CB061D6}" type="pres">
      <dgm:prSet presAssocID="{95B11F9E-E350-42F3-A2F8-00F47882ECAF}" presName="descendantText" presStyleLbl="alignAcc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DE965E-8A39-4CE0-9ACD-53BCB39833FC}" type="pres">
      <dgm:prSet presAssocID="{1EAA1D61-3299-4FC3-B8C5-47F24164492D}" presName="sp" presStyleCnt="0"/>
      <dgm:spPr/>
    </dgm:pt>
    <dgm:pt modelId="{AC5EE65F-2729-4977-BC15-BC8B6B5B1913}" type="pres">
      <dgm:prSet presAssocID="{FCDF4E72-32A3-4979-940B-642BFD157240}" presName="composite" presStyleCnt="0"/>
      <dgm:spPr/>
    </dgm:pt>
    <dgm:pt modelId="{D91DBFE0-C195-409A-9E84-AA2D44018519}" type="pres">
      <dgm:prSet presAssocID="{FCDF4E72-32A3-4979-940B-642BFD157240}" presName="parentText" presStyleLbl="alignNode1" presStyleIdx="2" presStyleCnt="9">
        <dgm:presLayoutVars>
          <dgm:chMax val="1"/>
          <dgm:bulletEnabled val="1"/>
        </dgm:presLayoutVars>
      </dgm:prSet>
      <dgm:spPr/>
    </dgm:pt>
    <dgm:pt modelId="{39FEE1D2-3DC1-4474-A6E8-B39D34236969}" type="pres">
      <dgm:prSet presAssocID="{FCDF4E72-32A3-4979-940B-642BFD157240}" presName="descendantText" presStyleLbl="alignAcc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98A77F-F378-4C00-8590-E2E528A89C68}" type="pres">
      <dgm:prSet presAssocID="{65101CBD-F61E-4D36-A9E7-A1A3810E23AA}" presName="sp" presStyleCnt="0"/>
      <dgm:spPr/>
    </dgm:pt>
    <dgm:pt modelId="{069A37E3-D7E9-4CCA-9103-29964569CB6F}" type="pres">
      <dgm:prSet presAssocID="{36E44948-5419-4EC0-9AD4-D999F6753503}" presName="composite" presStyleCnt="0"/>
      <dgm:spPr/>
    </dgm:pt>
    <dgm:pt modelId="{D76BBAEB-B3BB-45B6-9E8F-71674DDF9DE3}" type="pres">
      <dgm:prSet presAssocID="{36E44948-5419-4EC0-9AD4-D999F6753503}" presName="parentText" presStyleLbl="alignNode1" presStyleIdx="3" presStyleCnt="9">
        <dgm:presLayoutVars>
          <dgm:chMax val="1"/>
          <dgm:bulletEnabled val="1"/>
        </dgm:presLayoutVars>
      </dgm:prSet>
      <dgm:spPr/>
    </dgm:pt>
    <dgm:pt modelId="{6BF0E47D-6B57-4F98-990C-ADF0F5B79D38}" type="pres">
      <dgm:prSet presAssocID="{36E44948-5419-4EC0-9AD4-D999F6753503}" presName="descendantText" presStyleLbl="alignAcc1" presStyleIdx="3" presStyleCnt="9">
        <dgm:presLayoutVars>
          <dgm:bulletEnabled val="1"/>
        </dgm:presLayoutVars>
      </dgm:prSet>
      <dgm:spPr/>
    </dgm:pt>
    <dgm:pt modelId="{EB384A66-65D6-4D83-BAEE-CCCADB9E42C5}" type="pres">
      <dgm:prSet presAssocID="{1D02D201-C7E3-4372-9936-5AE749706437}" presName="sp" presStyleCnt="0"/>
      <dgm:spPr/>
    </dgm:pt>
    <dgm:pt modelId="{CC9B7EB5-8635-4709-90D2-B37A81DF7496}" type="pres">
      <dgm:prSet presAssocID="{993EF805-84A2-409F-91CE-6E2C07318042}" presName="composite" presStyleCnt="0"/>
      <dgm:spPr/>
    </dgm:pt>
    <dgm:pt modelId="{23C14CB4-F1A3-443B-A181-F633ECEC3D9F}" type="pres">
      <dgm:prSet presAssocID="{993EF805-84A2-409F-91CE-6E2C07318042}" presName="parentText" presStyleLbl="alignNode1" presStyleIdx="4" presStyleCnt="9">
        <dgm:presLayoutVars>
          <dgm:chMax val="1"/>
          <dgm:bulletEnabled val="1"/>
        </dgm:presLayoutVars>
      </dgm:prSet>
      <dgm:spPr/>
    </dgm:pt>
    <dgm:pt modelId="{E8C9DF00-E697-4627-A8E1-E1D5C3E075D7}" type="pres">
      <dgm:prSet presAssocID="{993EF805-84A2-409F-91CE-6E2C07318042}" presName="descendantText" presStyleLbl="alignAcc1" presStyleIdx="4" presStyleCnt="9">
        <dgm:presLayoutVars>
          <dgm:bulletEnabled val="1"/>
        </dgm:presLayoutVars>
      </dgm:prSet>
      <dgm:spPr/>
    </dgm:pt>
    <dgm:pt modelId="{2F1AFDE4-EE6E-4EA0-A2B7-B9930589FE81}" type="pres">
      <dgm:prSet presAssocID="{9875D8C4-E648-48F6-B6C0-A69BD9A38DC3}" presName="sp" presStyleCnt="0"/>
      <dgm:spPr/>
    </dgm:pt>
    <dgm:pt modelId="{89F0135E-A466-4F44-B1E1-5744A66A6515}" type="pres">
      <dgm:prSet presAssocID="{C1119AAB-8BBC-4B25-AAEE-D1F80223CFC0}" presName="composite" presStyleCnt="0"/>
      <dgm:spPr/>
    </dgm:pt>
    <dgm:pt modelId="{FF126677-435A-4B62-82DA-6A4F41206E1A}" type="pres">
      <dgm:prSet presAssocID="{C1119AAB-8BBC-4B25-AAEE-D1F80223CFC0}" presName="parentText" presStyleLbl="alignNode1" presStyleIdx="5" presStyleCnt="9">
        <dgm:presLayoutVars>
          <dgm:chMax val="1"/>
          <dgm:bulletEnabled val="1"/>
        </dgm:presLayoutVars>
      </dgm:prSet>
      <dgm:spPr/>
    </dgm:pt>
    <dgm:pt modelId="{446DC617-775D-43CB-84BE-47D97144989C}" type="pres">
      <dgm:prSet presAssocID="{C1119AAB-8BBC-4B25-AAEE-D1F80223CFC0}" presName="descendantText" presStyleLbl="alignAcc1" presStyleIdx="5" presStyleCnt="9">
        <dgm:presLayoutVars>
          <dgm:bulletEnabled val="1"/>
        </dgm:presLayoutVars>
      </dgm:prSet>
      <dgm:spPr/>
    </dgm:pt>
    <dgm:pt modelId="{B8770748-E449-4E36-B7B0-9C0300401D95}" type="pres">
      <dgm:prSet presAssocID="{91F56DBC-468E-4AE5-8578-25ED7D996002}" presName="sp" presStyleCnt="0"/>
      <dgm:spPr/>
    </dgm:pt>
    <dgm:pt modelId="{DA7B16FD-215B-43EE-9D04-F71ABC63985D}" type="pres">
      <dgm:prSet presAssocID="{EC86132C-3BD6-4FF9-98A3-4A8C1D0AD01D}" presName="composite" presStyleCnt="0"/>
      <dgm:spPr/>
    </dgm:pt>
    <dgm:pt modelId="{FEFAB2CF-5DDC-4F61-9521-23E68A7C03C8}" type="pres">
      <dgm:prSet presAssocID="{EC86132C-3BD6-4FF9-98A3-4A8C1D0AD01D}" presName="parentText" presStyleLbl="alignNode1" presStyleIdx="6" presStyleCnt="9">
        <dgm:presLayoutVars>
          <dgm:chMax val="1"/>
          <dgm:bulletEnabled val="1"/>
        </dgm:presLayoutVars>
      </dgm:prSet>
      <dgm:spPr/>
    </dgm:pt>
    <dgm:pt modelId="{EE7618B6-E77D-4E7A-B3FE-7CD22EE85958}" type="pres">
      <dgm:prSet presAssocID="{EC86132C-3BD6-4FF9-98A3-4A8C1D0AD01D}" presName="descendantText" presStyleLbl="alignAcc1" presStyleIdx="6" presStyleCnt="9">
        <dgm:presLayoutVars>
          <dgm:bulletEnabled val="1"/>
        </dgm:presLayoutVars>
      </dgm:prSet>
      <dgm:spPr/>
    </dgm:pt>
    <dgm:pt modelId="{C0A17F3B-6B68-47D7-8153-E735F4C821A4}" type="pres">
      <dgm:prSet presAssocID="{5E1E37BD-412D-4E14-8BD0-1B5C22B471F2}" presName="sp" presStyleCnt="0"/>
      <dgm:spPr/>
    </dgm:pt>
    <dgm:pt modelId="{E04FE249-ABD7-4A2F-9176-1CD2A78A1AB5}" type="pres">
      <dgm:prSet presAssocID="{E460840C-390D-4A7C-941E-C0A084E1600C}" presName="composite" presStyleCnt="0"/>
      <dgm:spPr/>
    </dgm:pt>
    <dgm:pt modelId="{05A7F16B-E1B5-44A9-981C-5EC25789540E}" type="pres">
      <dgm:prSet presAssocID="{E460840C-390D-4A7C-941E-C0A084E1600C}" presName="parentText" presStyleLbl="alignNode1" presStyleIdx="7" presStyleCnt="9">
        <dgm:presLayoutVars>
          <dgm:chMax val="1"/>
          <dgm:bulletEnabled val="1"/>
        </dgm:presLayoutVars>
      </dgm:prSet>
      <dgm:spPr/>
    </dgm:pt>
    <dgm:pt modelId="{AA4B99BF-338E-4E57-ABD6-25169D866CEB}" type="pres">
      <dgm:prSet presAssocID="{E460840C-390D-4A7C-941E-C0A084E1600C}" presName="descendantText" presStyleLbl="alignAcc1" presStyleIdx="7" presStyleCnt="9" custScaleX="98210" custScaleY="176951" custLinFactNeighborX="-894" custLinFactNeighborY="-2669">
        <dgm:presLayoutVars>
          <dgm:bulletEnabled val="1"/>
        </dgm:presLayoutVars>
      </dgm:prSet>
      <dgm:spPr/>
    </dgm:pt>
    <dgm:pt modelId="{1353E85F-B4D2-4DCF-A1E4-C869E620A572}" type="pres">
      <dgm:prSet presAssocID="{48D5E62F-F5A5-4847-A528-EE5417870641}" presName="sp" presStyleCnt="0"/>
      <dgm:spPr/>
    </dgm:pt>
    <dgm:pt modelId="{95144A20-2B01-47D8-9655-1B5EA9150ED8}" type="pres">
      <dgm:prSet presAssocID="{1C137B37-8E3C-4A46-AEB2-7A2576DEE9A5}" presName="composite" presStyleCnt="0"/>
      <dgm:spPr/>
    </dgm:pt>
    <dgm:pt modelId="{1E1A9AF9-BAB3-4C82-83DE-9D51E99823B1}" type="pres">
      <dgm:prSet presAssocID="{1C137B37-8E3C-4A46-AEB2-7A2576DEE9A5}" presName="parentText" presStyleLbl="alignNode1" presStyleIdx="8" presStyleCnt="9">
        <dgm:presLayoutVars>
          <dgm:chMax val="1"/>
          <dgm:bulletEnabled val="1"/>
        </dgm:presLayoutVars>
      </dgm:prSet>
      <dgm:spPr/>
    </dgm:pt>
    <dgm:pt modelId="{17F912BD-6581-4E8B-8013-8EEC4A4106E3}" type="pres">
      <dgm:prSet presAssocID="{1C137B37-8E3C-4A46-AEB2-7A2576DEE9A5}" presName="descendantText" presStyleLbl="alignAcc1" presStyleIdx="8" presStyleCnt="9" custLinFactNeighborX="1" custLinFactNeighborY="17089">
        <dgm:presLayoutVars>
          <dgm:bulletEnabled val="1"/>
        </dgm:presLayoutVars>
      </dgm:prSet>
      <dgm:spPr/>
    </dgm:pt>
  </dgm:ptLst>
  <dgm:cxnLst>
    <dgm:cxn modelId="{E1013848-DE3C-41F9-98CA-3E59320C3B4F}" srcId="{013FB040-E869-4BFA-8E89-0E382607AD5F}" destId="{36E44948-5419-4EC0-9AD4-D999F6753503}" srcOrd="3" destOrd="0" parTransId="{D0220670-CA78-46C7-9B69-4DA7B864A020}" sibTransId="{1D02D201-C7E3-4372-9936-5AE749706437}"/>
    <dgm:cxn modelId="{EF8B0E0B-7F50-4782-8E81-DA1E88444532}" type="presOf" srcId="{4AA87F14-739B-4FEB-B095-9D14253A5D3D}" destId="{39FEE1D2-3DC1-4474-A6E8-B39D34236969}" srcOrd="0" destOrd="0" presId="urn:microsoft.com/office/officeart/2005/8/layout/chevron2"/>
    <dgm:cxn modelId="{F0A1202D-25A7-4C9B-878D-7DF1580F3782}" type="presOf" srcId="{7441D6C1-1E60-470F-A24A-E26A7C65AC10}" destId="{F031571A-2446-4953-92E6-30B11F593AA8}" srcOrd="0" destOrd="0" presId="urn:microsoft.com/office/officeart/2005/8/layout/chevron2"/>
    <dgm:cxn modelId="{827E1A19-964A-43A1-9805-87BD5EF6BCB0}" srcId="{013FB040-E869-4BFA-8E89-0E382607AD5F}" destId="{95B11F9E-E350-42F3-A2F8-00F47882ECAF}" srcOrd="1" destOrd="0" parTransId="{5E7747C8-AEDB-4440-A1F5-3C4D0D06E698}" sibTransId="{1EAA1D61-3299-4FC3-B8C5-47F24164492D}"/>
    <dgm:cxn modelId="{41824E0F-D5B9-4DE9-AEAA-450002E4F184}" srcId="{013FB040-E869-4BFA-8E89-0E382607AD5F}" destId="{7218C917-6940-4B4E-AEF5-507F0D54DD32}" srcOrd="0" destOrd="0" parTransId="{6AB0591A-534F-4E71-A7EF-B04ACC93DFC4}" sibTransId="{7628C737-526D-4967-A7C7-E12317E52DAF}"/>
    <dgm:cxn modelId="{D8941710-4AFE-4663-9035-2E5D6422DC79}" srcId="{FCDF4E72-32A3-4979-940B-642BFD157240}" destId="{4AA87F14-739B-4FEB-B095-9D14253A5D3D}" srcOrd="0" destOrd="0" parTransId="{6197B7A4-806F-4D98-B9A9-F88E186BB613}" sibTransId="{09F6D96B-A142-40E0-80A1-3314742BD8CD}"/>
    <dgm:cxn modelId="{C3603277-E4E8-4BB6-A5B2-B27B1456DCC5}" srcId="{EC86132C-3BD6-4FF9-98A3-4A8C1D0AD01D}" destId="{472F7BAD-E812-4E00-A617-10ABC774FBB8}" srcOrd="0" destOrd="0" parTransId="{F330DD3C-895A-40FA-8E4B-A55CDF55D07E}" sibTransId="{95D50225-FF5B-43AA-9E7B-AC179A947575}"/>
    <dgm:cxn modelId="{49B468CD-26EB-4746-9D54-52E331651540}" srcId="{013FB040-E869-4BFA-8E89-0E382607AD5F}" destId="{C1119AAB-8BBC-4B25-AAEE-D1F80223CFC0}" srcOrd="5" destOrd="0" parTransId="{2E0E3D40-A097-479F-BFD1-D0BD13A0D143}" sibTransId="{91F56DBC-468E-4AE5-8578-25ED7D996002}"/>
    <dgm:cxn modelId="{826430EF-D5FC-4AFD-9A1C-A143CF94DF8F}" srcId="{E460840C-390D-4A7C-941E-C0A084E1600C}" destId="{9E9D6F5E-D1D6-4F55-91FF-516A382DB05F}" srcOrd="0" destOrd="0" parTransId="{B1C22A25-D824-4D4C-9AC6-93A991138D99}" sibTransId="{099CC392-862B-4139-BEF4-D652E8CFA95D}"/>
    <dgm:cxn modelId="{3EF7391E-2327-47FA-8817-1F5324D863A9}" srcId="{95B11F9E-E350-42F3-A2F8-00F47882ECAF}" destId="{7C45160A-8DC0-4416-AE08-7D14199BFA07}" srcOrd="0" destOrd="0" parTransId="{EC4162A0-2932-4833-B725-D482A63AE1A1}" sibTransId="{41BE89D9-F61D-45B3-8019-4A2B8EA65BE0}"/>
    <dgm:cxn modelId="{68AD7A00-FDA8-49DC-A11D-D04BCCB1F64C}" srcId="{C1119AAB-8BBC-4B25-AAEE-D1F80223CFC0}" destId="{F8511474-DAE2-4AA1-A3C2-4292376A7E21}" srcOrd="0" destOrd="0" parTransId="{27005CAA-E353-44D8-A684-AD455E0D1165}" sibTransId="{F34C68CA-A945-48AE-814A-30D8AE0D3850}"/>
    <dgm:cxn modelId="{1CD403AD-8D28-4096-B935-EC7E3EE20A10}" type="presOf" srcId="{7218C917-6940-4B4E-AEF5-507F0D54DD32}" destId="{F475AF0E-6DEF-42E3-A1A1-A37099FC51E7}" srcOrd="0" destOrd="0" presId="urn:microsoft.com/office/officeart/2005/8/layout/chevron2"/>
    <dgm:cxn modelId="{F4EF4C76-AB6F-4C1C-9380-F64807320CCB}" type="presOf" srcId="{C1119AAB-8BBC-4B25-AAEE-D1F80223CFC0}" destId="{FF126677-435A-4B62-82DA-6A4F41206E1A}" srcOrd="0" destOrd="0" presId="urn:microsoft.com/office/officeart/2005/8/layout/chevron2"/>
    <dgm:cxn modelId="{A5FC384D-20E0-499C-BA8F-423256EEACFF}" srcId="{013FB040-E869-4BFA-8E89-0E382607AD5F}" destId="{1C137B37-8E3C-4A46-AEB2-7A2576DEE9A5}" srcOrd="8" destOrd="0" parTransId="{20B45084-6A6D-4EF9-B9D8-727D4BEC05D7}" sibTransId="{62C57345-B4E6-4351-8E8F-001DDE66A196}"/>
    <dgm:cxn modelId="{57C2138E-1F4C-453C-8E86-CEE2C43E29B7}" srcId="{993EF805-84A2-409F-91CE-6E2C07318042}" destId="{3951254A-01AA-49D0-BADB-64A350ADC02C}" srcOrd="0" destOrd="0" parTransId="{B43156D3-6A53-48C4-90CA-2CDAADB1860B}" sibTransId="{0237115E-C230-47B9-AD6D-4BB18E687E42}"/>
    <dgm:cxn modelId="{934EE149-6801-4F64-8339-68231D207151}" type="presOf" srcId="{472F7BAD-E812-4E00-A617-10ABC774FBB8}" destId="{EE7618B6-E77D-4E7A-B3FE-7CD22EE85958}" srcOrd="0" destOrd="0" presId="urn:microsoft.com/office/officeart/2005/8/layout/chevron2"/>
    <dgm:cxn modelId="{A8B94845-14C3-4CFF-9161-0B9FE1EDB579}" type="presOf" srcId="{EC86132C-3BD6-4FF9-98A3-4A8C1D0AD01D}" destId="{FEFAB2CF-5DDC-4F61-9521-23E68A7C03C8}" srcOrd="0" destOrd="0" presId="urn:microsoft.com/office/officeart/2005/8/layout/chevron2"/>
    <dgm:cxn modelId="{0A172902-DD14-4DFE-8B95-6BB1AC00CE2D}" type="presOf" srcId="{F8511474-DAE2-4AA1-A3C2-4292376A7E21}" destId="{446DC617-775D-43CB-84BE-47D97144989C}" srcOrd="0" destOrd="0" presId="urn:microsoft.com/office/officeart/2005/8/layout/chevron2"/>
    <dgm:cxn modelId="{9E8D8269-C4B3-4949-9817-2D2536A33AC9}" srcId="{36E44948-5419-4EC0-9AD4-D999F6753503}" destId="{AE75F255-42BF-4A06-8436-4CB50648E4E7}" srcOrd="0" destOrd="0" parTransId="{427F2340-5BB9-4085-9B3E-EAAF580EFABB}" sibTransId="{ECAB3C46-4E73-4F75-A291-41A0A5DD09D1}"/>
    <dgm:cxn modelId="{A8AEA0F7-9649-447E-A408-D2CEBAB7FB0B}" type="presOf" srcId="{1C137B37-8E3C-4A46-AEB2-7A2576DEE9A5}" destId="{1E1A9AF9-BAB3-4C82-83DE-9D51E99823B1}" srcOrd="0" destOrd="0" presId="urn:microsoft.com/office/officeart/2005/8/layout/chevron2"/>
    <dgm:cxn modelId="{51003F24-A473-4D03-9C57-FC0551DA6A3D}" type="presOf" srcId="{993EF805-84A2-409F-91CE-6E2C07318042}" destId="{23C14CB4-F1A3-443B-A181-F633ECEC3D9F}" srcOrd="0" destOrd="0" presId="urn:microsoft.com/office/officeart/2005/8/layout/chevron2"/>
    <dgm:cxn modelId="{1F5FAF82-B2F4-4A17-B1E1-FDEC545144EF}" srcId="{7218C917-6940-4B4E-AEF5-507F0D54DD32}" destId="{7441D6C1-1E60-470F-A24A-E26A7C65AC10}" srcOrd="0" destOrd="0" parTransId="{C75521F4-03B4-48F7-A65A-A8D36BFFD370}" sibTransId="{4DDAB101-0BCE-47CD-9702-924F7281D121}"/>
    <dgm:cxn modelId="{FD1BF429-50CF-4ED7-BA99-8F335DFD1B51}" type="presOf" srcId="{7C45160A-8DC0-4416-AE08-7D14199BFA07}" destId="{BF9A9ACD-1370-4BEC-B89C-83907CB061D6}" srcOrd="0" destOrd="0" presId="urn:microsoft.com/office/officeart/2005/8/layout/chevron2"/>
    <dgm:cxn modelId="{6A7F2330-72ED-4658-BEF2-5BD797BD05DF}" type="presOf" srcId="{3951254A-01AA-49D0-BADB-64A350ADC02C}" destId="{E8C9DF00-E697-4627-A8E1-E1D5C3E075D7}" srcOrd="0" destOrd="0" presId="urn:microsoft.com/office/officeart/2005/8/layout/chevron2"/>
    <dgm:cxn modelId="{B5ADF10F-44BC-421F-A5BD-4C7B805091C5}" srcId="{013FB040-E869-4BFA-8E89-0E382607AD5F}" destId="{FCDF4E72-32A3-4979-940B-642BFD157240}" srcOrd="2" destOrd="0" parTransId="{8E835E23-5A9F-46A4-B16D-3322BE3B11E9}" sibTransId="{65101CBD-F61E-4D36-A9E7-A1A3810E23AA}"/>
    <dgm:cxn modelId="{7845C8B3-F4EA-4B4B-988C-E3420E4B6B6A}" srcId="{1C137B37-8E3C-4A46-AEB2-7A2576DEE9A5}" destId="{EEF67E28-EA97-4096-9B0B-B82C581800DF}" srcOrd="0" destOrd="0" parTransId="{0D0336A0-4133-4CB5-A3A7-2FB87081E972}" sibTransId="{A67C4C04-B9B9-49E0-BAA4-BD562D34070B}"/>
    <dgm:cxn modelId="{32CD8DB1-6521-4EF4-8409-320CA3A83651}" type="presOf" srcId="{013FB040-E869-4BFA-8E89-0E382607AD5F}" destId="{22F43226-2A65-437E-8D82-7535849EC5C3}" srcOrd="0" destOrd="0" presId="urn:microsoft.com/office/officeart/2005/8/layout/chevron2"/>
    <dgm:cxn modelId="{5133AA2A-AD14-4DDC-8B4D-8AD5B520A455}" type="presOf" srcId="{9E9D6F5E-D1D6-4F55-91FF-516A382DB05F}" destId="{AA4B99BF-338E-4E57-ABD6-25169D866CEB}" srcOrd="0" destOrd="0" presId="urn:microsoft.com/office/officeart/2005/8/layout/chevron2"/>
    <dgm:cxn modelId="{80A8C4FC-C67C-447B-BBC3-2CC7F1CC1629}" srcId="{013FB040-E869-4BFA-8E89-0E382607AD5F}" destId="{E460840C-390D-4A7C-941E-C0A084E1600C}" srcOrd="7" destOrd="0" parTransId="{86D74FAA-C638-4449-9946-D2DC05F15981}" sibTransId="{48D5E62F-F5A5-4847-A528-EE5417870641}"/>
    <dgm:cxn modelId="{AF775125-7D91-46CB-AB82-4B9E58A42AB6}" type="presOf" srcId="{E460840C-390D-4A7C-941E-C0A084E1600C}" destId="{05A7F16B-E1B5-44A9-981C-5EC25789540E}" srcOrd="0" destOrd="0" presId="urn:microsoft.com/office/officeart/2005/8/layout/chevron2"/>
    <dgm:cxn modelId="{FA4EC7ED-D85A-49C4-89C0-F51262EB7D27}" type="presOf" srcId="{95B11F9E-E350-42F3-A2F8-00F47882ECAF}" destId="{7E493EA4-9E7A-470C-8F7D-B402CB2F2460}" srcOrd="0" destOrd="0" presId="urn:microsoft.com/office/officeart/2005/8/layout/chevron2"/>
    <dgm:cxn modelId="{76CA4E1F-D0CE-4CA5-A3F2-CB023FD22860}" type="presOf" srcId="{EEF67E28-EA97-4096-9B0B-B82C581800DF}" destId="{17F912BD-6581-4E8B-8013-8EEC4A4106E3}" srcOrd="0" destOrd="0" presId="urn:microsoft.com/office/officeart/2005/8/layout/chevron2"/>
    <dgm:cxn modelId="{B2320CE2-AFE8-4167-B72E-91C609CDBDB4}" type="presOf" srcId="{36E44948-5419-4EC0-9AD4-D999F6753503}" destId="{D76BBAEB-B3BB-45B6-9E8F-71674DDF9DE3}" srcOrd="0" destOrd="0" presId="urn:microsoft.com/office/officeart/2005/8/layout/chevron2"/>
    <dgm:cxn modelId="{A3C11583-F041-4119-B810-7AF9D50E2DD5}" type="presOf" srcId="{FCDF4E72-32A3-4979-940B-642BFD157240}" destId="{D91DBFE0-C195-409A-9E84-AA2D44018519}" srcOrd="0" destOrd="0" presId="urn:microsoft.com/office/officeart/2005/8/layout/chevron2"/>
    <dgm:cxn modelId="{BF7C196D-31F2-469D-A5F7-AF9E4B9FEED0}" srcId="{013FB040-E869-4BFA-8E89-0E382607AD5F}" destId="{EC86132C-3BD6-4FF9-98A3-4A8C1D0AD01D}" srcOrd="6" destOrd="0" parTransId="{44C0C1E8-A4B5-4C2A-85DD-3BA78E96C1CB}" sibTransId="{5E1E37BD-412D-4E14-8BD0-1B5C22B471F2}"/>
    <dgm:cxn modelId="{17D3C922-16B5-48F3-8F48-E0902E79E380}" type="presOf" srcId="{AE75F255-42BF-4A06-8436-4CB50648E4E7}" destId="{6BF0E47D-6B57-4F98-990C-ADF0F5B79D38}" srcOrd="0" destOrd="0" presId="urn:microsoft.com/office/officeart/2005/8/layout/chevron2"/>
    <dgm:cxn modelId="{3C7B41A1-19E3-4C4E-BD45-D90E45D23181}" srcId="{013FB040-E869-4BFA-8E89-0E382607AD5F}" destId="{993EF805-84A2-409F-91CE-6E2C07318042}" srcOrd="4" destOrd="0" parTransId="{565C2900-9F41-4C34-AC5A-AA988C374688}" sibTransId="{9875D8C4-E648-48F6-B6C0-A69BD9A38DC3}"/>
    <dgm:cxn modelId="{7748562E-19BA-4CC5-A8BB-F41B05F67C80}" type="presParOf" srcId="{22F43226-2A65-437E-8D82-7535849EC5C3}" destId="{67313AD3-E707-4C20-82EC-4ADA21B53ED2}" srcOrd="0" destOrd="0" presId="urn:microsoft.com/office/officeart/2005/8/layout/chevron2"/>
    <dgm:cxn modelId="{D4A779B7-3187-443F-B9F6-FAF588536C23}" type="presParOf" srcId="{67313AD3-E707-4C20-82EC-4ADA21B53ED2}" destId="{F475AF0E-6DEF-42E3-A1A1-A37099FC51E7}" srcOrd="0" destOrd="0" presId="urn:microsoft.com/office/officeart/2005/8/layout/chevron2"/>
    <dgm:cxn modelId="{20A96432-18CC-4953-AB22-2ECDFE57902B}" type="presParOf" srcId="{67313AD3-E707-4C20-82EC-4ADA21B53ED2}" destId="{F031571A-2446-4953-92E6-30B11F593AA8}" srcOrd="1" destOrd="0" presId="urn:microsoft.com/office/officeart/2005/8/layout/chevron2"/>
    <dgm:cxn modelId="{0667D5BD-435D-4A85-909F-1CF027DF22B1}" type="presParOf" srcId="{22F43226-2A65-437E-8D82-7535849EC5C3}" destId="{A4BD9A4C-9C14-4F8E-9A40-4729D37F6F09}" srcOrd="1" destOrd="0" presId="urn:microsoft.com/office/officeart/2005/8/layout/chevron2"/>
    <dgm:cxn modelId="{E61B57FD-6DCB-46FB-AFC4-19470120D88D}" type="presParOf" srcId="{22F43226-2A65-437E-8D82-7535849EC5C3}" destId="{E258882D-C98C-483E-A1D2-F3A3CDC39633}" srcOrd="2" destOrd="0" presId="urn:microsoft.com/office/officeart/2005/8/layout/chevron2"/>
    <dgm:cxn modelId="{E7D55652-48E6-4338-B2DE-1CBBA04AE508}" type="presParOf" srcId="{E258882D-C98C-483E-A1D2-F3A3CDC39633}" destId="{7E493EA4-9E7A-470C-8F7D-B402CB2F2460}" srcOrd="0" destOrd="0" presId="urn:microsoft.com/office/officeart/2005/8/layout/chevron2"/>
    <dgm:cxn modelId="{659E2E46-DA9D-41AC-AE42-68EF47E4263D}" type="presParOf" srcId="{E258882D-C98C-483E-A1D2-F3A3CDC39633}" destId="{BF9A9ACD-1370-4BEC-B89C-83907CB061D6}" srcOrd="1" destOrd="0" presId="urn:microsoft.com/office/officeart/2005/8/layout/chevron2"/>
    <dgm:cxn modelId="{BAF2C031-7402-40B5-93B0-E8A65B44E980}" type="presParOf" srcId="{22F43226-2A65-437E-8D82-7535849EC5C3}" destId="{2EDE965E-8A39-4CE0-9ACD-53BCB39833FC}" srcOrd="3" destOrd="0" presId="urn:microsoft.com/office/officeart/2005/8/layout/chevron2"/>
    <dgm:cxn modelId="{BA365725-A8D0-4ACC-A326-0AD4EA8B4585}" type="presParOf" srcId="{22F43226-2A65-437E-8D82-7535849EC5C3}" destId="{AC5EE65F-2729-4977-BC15-BC8B6B5B1913}" srcOrd="4" destOrd="0" presId="urn:microsoft.com/office/officeart/2005/8/layout/chevron2"/>
    <dgm:cxn modelId="{9342CE62-B346-4FFF-AA99-043AB3E5FAE6}" type="presParOf" srcId="{AC5EE65F-2729-4977-BC15-BC8B6B5B1913}" destId="{D91DBFE0-C195-409A-9E84-AA2D44018519}" srcOrd="0" destOrd="0" presId="urn:microsoft.com/office/officeart/2005/8/layout/chevron2"/>
    <dgm:cxn modelId="{F231B9CC-02C7-4818-8916-714B2270D679}" type="presParOf" srcId="{AC5EE65F-2729-4977-BC15-BC8B6B5B1913}" destId="{39FEE1D2-3DC1-4474-A6E8-B39D34236969}" srcOrd="1" destOrd="0" presId="urn:microsoft.com/office/officeart/2005/8/layout/chevron2"/>
    <dgm:cxn modelId="{0C6B73E2-9CA4-4FA5-8B82-4963D865575F}" type="presParOf" srcId="{22F43226-2A65-437E-8D82-7535849EC5C3}" destId="{1798A77F-F378-4C00-8590-E2E528A89C68}" srcOrd="5" destOrd="0" presId="urn:microsoft.com/office/officeart/2005/8/layout/chevron2"/>
    <dgm:cxn modelId="{85B800C2-4534-4CF3-9078-02271002E8E3}" type="presParOf" srcId="{22F43226-2A65-437E-8D82-7535849EC5C3}" destId="{069A37E3-D7E9-4CCA-9103-29964569CB6F}" srcOrd="6" destOrd="0" presId="urn:microsoft.com/office/officeart/2005/8/layout/chevron2"/>
    <dgm:cxn modelId="{4EA09896-5ABA-4F56-AB57-C1E11DCA182F}" type="presParOf" srcId="{069A37E3-D7E9-4CCA-9103-29964569CB6F}" destId="{D76BBAEB-B3BB-45B6-9E8F-71674DDF9DE3}" srcOrd="0" destOrd="0" presId="urn:microsoft.com/office/officeart/2005/8/layout/chevron2"/>
    <dgm:cxn modelId="{71D02E16-3F71-441B-B09C-5D646329AABB}" type="presParOf" srcId="{069A37E3-D7E9-4CCA-9103-29964569CB6F}" destId="{6BF0E47D-6B57-4F98-990C-ADF0F5B79D38}" srcOrd="1" destOrd="0" presId="urn:microsoft.com/office/officeart/2005/8/layout/chevron2"/>
    <dgm:cxn modelId="{07BAC5B1-9583-489F-9754-9B8B795D5C76}" type="presParOf" srcId="{22F43226-2A65-437E-8D82-7535849EC5C3}" destId="{EB384A66-65D6-4D83-BAEE-CCCADB9E42C5}" srcOrd="7" destOrd="0" presId="urn:microsoft.com/office/officeart/2005/8/layout/chevron2"/>
    <dgm:cxn modelId="{B69DA27D-68E6-486E-96D1-3081FEB15D6F}" type="presParOf" srcId="{22F43226-2A65-437E-8D82-7535849EC5C3}" destId="{CC9B7EB5-8635-4709-90D2-B37A81DF7496}" srcOrd="8" destOrd="0" presId="urn:microsoft.com/office/officeart/2005/8/layout/chevron2"/>
    <dgm:cxn modelId="{997AA177-0733-4D58-A182-5A5925E80226}" type="presParOf" srcId="{CC9B7EB5-8635-4709-90D2-B37A81DF7496}" destId="{23C14CB4-F1A3-443B-A181-F633ECEC3D9F}" srcOrd="0" destOrd="0" presId="urn:microsoft.com/office/officeart/2005/8/layout/chevron2"/>
    <dgm:cxn modelId="{9F529CBF-4C03-40A3-BCF4-C12025317158}" type="presParOf" srcId="{CC9B7EB5-8635-4709-90D2-B37A81DF7496}" destId="{E8C9DF00-E697-4627-A8E1-E1D5C3E075D7}" srcOrd="1" destOrd="0" presId="urn:microsoft.com/office/officeart/2005/8/layout/chevron2"/>
    <dgm:cxn modelId="{9E9997B7-6BB0-4C6A-99EE-A26CFE8FAF77}" type="presParOf" srcId="{22F43226-2A65-437E-8D82-7535849EC5C3}" destId="{2F1AFDE4-EE6E-4EA0-A2B7-B9930589FE81}" srcOrd="9" destOrd="0" presId="urn:microsoft.com/office/officeart/2005/8/layout/chevron2"/>
    <dgm:cxn modelId="{E242EED5-AF70-4114-A3B3-35FE9342D3E2}" type="presParOf" srcId="{22F43226-2A65-437E-8D82-7535849EC5C3}" destId="{89F0135E-A466-4F44-B1E1-5744A66A6515}" srcOrd="10" destOrd="0" presId="urn:microsoft.com/office/officeart/2005/8/layout/chevron2"/>
    <dgm:cxn modelId="{77DF742B-B82A-45AE-8BE4-D35866F97E68}" type="presParOf" srcId="{89F0135E-A466-4F44-B1E1-5744A66A6515}" destId="{FF126677-435A-4B62-82DA-6A4F41206E1A}" srcOrd="0" destOrd="0" presId="urn:microsoft.com/office/officeart/2005/8/layout/chevron2"/>
    <dgm:cxn modelId="{EA7A0191-2ABA-46E5-BE74-0E7230CE8B33}" type="presParOf" srcId="{89F0135E-A466-4F44-B1E1-5744A66A6515}" destId="{446DC617-775D-43CB-84BE-47D97144989C}" srcOrd="1" destOrd="0" presId="urn:microsoft.com/office/officeart/2005/8/layout/chevron2"/>
    <dgm:cxn modelId="{979A6708-5BC3-4987-802F-A681C67688D5}" type="presParOf" srcId="{22F43226-2A65-437E-8D82-7535849EC5C3}" destId="{B8770748-E449-4E36-B7B0-9C0300401D95}" srcOrd="11" destOrd="0" presId="urn:microsoft.com/office/officeart/2005/8/layout/chevron2"/>
    <dgm:cxn modelId="{BDFC1045-C0BF-413B-861B-BF5FF788395F}" type="presParOf" srcId="{22F43226-2A65-437E-8D82-7535849EC5C3}" destId="{DA7B16FD-215B-43EE-9D04-F71ABC63985D}" srcOrd="12" destOrd="0" presId="urn:microsoft.com/office/officeart/2005/8/layout/chevron2"/>
    <dgm:cxn modelId="{D3AD3844-B3A2-4881-9CFC-D0F8BA82B874}" type="presParOf" srcId="{DA7B16FD-215B-43EE-9D04-F71ABC63985D}" destId="{FEFAB2CF-5DDC-4F61-9521-23E68A7C03C8}" srcOrd="0" destOrd="0" presId="urn:microsoft.com/office/officeart/2005/8/layout/chevron2"/>
    <dgm:cxn modelId="{AE4AD591-D28F-4FD3-88E6-923DCDEA29A9}" type="presParOf" srcId="{DA7B16FD-215B-43EE-9D04-F71ABC63985D}" destId="{EE7618B6-E77D-4E7A-B3FE-7CD22EE85958}" srcOrd="1" destOrd="0" presId="urn:microsoft.com/office/officeart/2005/8/layout/chevron2"/>
    <dgm:cxn modelId="{B594C3F9-88EE-4AD5-9F0E-F5F05003E047}" type="presParOf" srcId="{22F43226-2A65-437E-8D82-7535849EC5C3}" destId="{C0A17F3B-6B68-47D7-8153-E735F4C821A4}" srcOrd="13" destOrd="0" presId="urn:microsoft.com/office/officeart/2005/8/layout/chevron2"/>
    <dgm:cxn modelId="{F7D5C61A-99C6-4C13-A41E-84024E08959C}" type="presParOf" srcId="{22F43226-2A65-437E-8D82-7535849EC5C3}" destId="{E04FE249-ABD7-4A2F-9176-1CD2A78A1AB5}" srcOrd="14" destOrd="0" presId="urn:microsoft.com/office/officeart/2005/8/layout/chevron2"/>
    <dgm:cxn modelId="{831C5121-AF3D-4F6C-BD6E-0FEC67ADD3B2}" type="presParOf" srcId="{E04FE249-ABD7-4A2F-9176-1CD2A78A1AB5}" destId="{05A7F16B-E1B5-44A9-981C-5EC25789540E}" srcOrd="0" destOrd="0" presId="urn:microsoft.com/office/officeart/2005/8/layout/chevron2"/>
    <dgm:cxn modelId="{77E24F50-CD43-4E9A-B4E3-3C8F55B34C77}" type="presParOf" srcId="{E04FE249-ABD7-4A2F-9176-1CD2A78A1AB5}" destId="{AA4B99BF-338E-4E57-ABD6-25169D866CEB}" srcOrd="1" destOrd="0" presId="urn:microsoft.com/office/officeart/2005/8/layout/chevron2"/>
    <dgm:cxn modelId="{8AF12098-C107-49C0-8F7F-D036DB35E886}" type="presParOf" srcId="{22F43226-2A65-437E-8D82-7535849EC5C3}" destId="{1353E85F-B4D2-4DCF-A1E4-C869E620A572}" srcOrd="15" destOrd="0" presId="urn:microsoft.com/office/officeart/2005/8/layout/chevron2"/>
    <dgm:cxn modelId="{8C831607-D9FC-44CB-8311-8028EA7F67F9}" type="presParOf" srcId="{22F43226-2A65-437E-8D82-7535849EC5C3}" destId="{95144A20-2B01-47D8-9655-1B5EA9150ED8}" srcOrd="16" destOrd="0" presId="urn:microsoft.com/office/officeart/2005/8/layout/chevron2"/>
    <dgm:cxn modelId="{5AFF2072-9DE0-4053-89D5-A9661400D267}" type="presParOf" srcId="{95144A20-2B01-47D8-9655-1B5EA9150ED8}" destId="{1E1A9AF9-BAB3-4C82-83DE-9D51E99823B1}" srcOrd="0" destOrd="0" presId="urn:microsoft.com/office/officeart/2005/8/layout/chevron2"/>
    <dgm:cxn modelId="{1C63DCCE-7D9D-41BB-B66F-90034A89B8FA}" type="presParOf" srcId="{95144A20-2B01-47D8-9655-1B5EA9150ED8}" destId="{17F912BD-6581-4E8B-8013-8EEC4A4106E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6D61A7-7DAB-429B-970E-9514440640F0}">
      <dsp:nvSpPr>
        <dsp:cNvPr id="0" name=""/>
        <dsp:cNvSpPr/>
      </dsp:nvSpPr>
      <dsp:spPr>
        <a:xfrm rot="10800000">
          <a:off x="1186051" y="3620"/>
          <a:ext cx="4003167" cy="710941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3506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 имя, отчество, фамилию (ст. 58 Семейного кодекса)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0800000">
        <a:off x="1186051" y="3620"/>
        <a:ext cx="4003167" cy="710941"/>
      </dsp:txXfrm>
    </dsp:sp>
    <dsp:sp modelId="{95DA6D99-90FF-4A74-958F-52E299FD138A}">
      <dsp:nvSpPr>
        <dsp:cNvPr id="0" name=""/>
        <dsp:cNvSpPr/>
      </dsp:nvSpPr>
      <dsp:spPr>
        <a:xfrm>
          <a:off x="830581" y="3620"/>
          <a:ext cx="710941" cy="710941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B887D5-0EB0-4F75-92C5-DB1259D53716}">
      <dsp:nvSpPr>
        <dsp:cNvPr id="0" name=""/>
        <dsp:cNvSpPr/>
      </dsp:nvSpPr>
      <dsp:spPr>
        <a:xfrm rot="10800000">
          <a:off x="1186051" y="926783"/>
          <a:ext cx="4003167" cy="710941"/>
        </a:xfrm>
        <a:prstGeom prst="homePlate">
          <a:avLst/>
        </a:prstGeom>
        <a:gradFill rotWithShape="0">
          <a:gsLst>
            <a:gs pos="0">
              <a:schemeClr val="accent2">
                <a:hueOff val="936304"/>
                <a:satOff val="-1168"/>
                <a:lumOff val="275"/>
                <a:alphaOff val="0"/>
                <a:shade val="51000"/>
                <a:satMod val="130000"/>
              </a:schemeClr>
            </a:gs>
            <a:gs pos="80000">
              <a:schemeClr val="accent2">
                <a:hueOff val="936304"/>
                <a:satOff val="-1168"/>
                <a:lumOff val="275"/>
                <a:alphaOff val="0"/>
                <a:shade val="93000"/>
                <a:satMod val="130000"/>
              </a:schemeClr>
            </a:gs>
            <a:gs pos="100000">
              <a:schemeClr val="accent2">
                <a:hueOff val="936304"/>
                <a:satOff val="-1168"/>
                <a:lumOff val="27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3506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 гражданство (ст. 6 Конституции РФ)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0800000">
        <a:off x="1186051" y="926783"/>
        <a:ext cx="4003167" cy="710941"/>
      </dsp:txXfrm>
    </dsp:sp>
    <dsp:sp modelId="{E8D28137-94D0-4E7A-AB76-E71C1464984E}">
      <dsp:nvSpPr>
        <dsp:cNvPr id="0" name=""/>
        <dsp:cNvSpPr/>
      </dsp:nvSpPr>
      <dsp:spPr>
        <a:xfrm>
          <a:off x="830581" y="926783"/>
          <a:ext cx="710941" cy="710941"/>
        </a:xfrm>
        <a:prstGeom prst="ellipse">
          <a:avLst/>
        </a:prstGeom>
        <a:solidFill>
          <a:schemeClr val="accent2">
            <a:tint val="50000"/>
            <a:hueOff val="1000575"/>
            <a:satOff val="-895"/>
            <a:lumOff val="3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6F2104-7E88-4A48-9877-450928B5E88D}">
      <dsp:nvSpPr>
        <dsp:cNvPr id="0" name=""/>
        <dsp:cNvSpPr/>
      </dsp:nvSpPr>
      <dsp:spPr>
        <a:xfrm rot="10800000">
          <a:off x="1186051" y="1849947"/>
          <a:ext cx="4003167" cy="710941"/>
        </a:xfrm>
        <a:prstGeom prst="homePlate">
          <a:avLst/>
        </a:prstGeom>
        <a:gradFill rotWithShape="0">
          <a:gsLst>
            <a:gs pos="0">
              <a:schemeClr val="accent2">
                <a:hueOff val="1872608"/>
                <a:satOff val="-2336"/>
                <a:lumOff val="549"/>
                <a:alphaOff val="0"/>
                <a:shade val="51000"/>
                <a:satMod val="130000"/>
              </a:schemeClr>
            </a:gs>
            <a:gs pos="80000">
              <a:schemeClr val="accent2">
                <a:hueOff val="1872608"/>
                <a:satOff val="-2336"/>
                <a:lumOff val="549"/>
                <a:alphaOff val="0"/>
                <a:shade val="93000"/>
                <a:satMod val="130000"/>
              </a:schemeClr>
            </a:gs>
            <a:gs pos="100000">
              <a:schemeClr val="accent2">
                <a:hueOff val="1872608"/>
                <a:satOff val="-2336"/>
                <a:lumOff val="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3506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Жить и воспитываться в семье (ст. 54 Семейного кодекса)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0800000">
        <a:off x="1186051" y="1849947"/>
        <a:ext cx="4003167" cy="710941"/>
      </dsp:txXfrm>
    </dsp:sp>
    <dsp:sp modelId="{B363666C-20DC-4DB0-85FB-37547DB0AB86}">
      <dsp:nvSpPr>
        <dsp:cNvPr id="0" name=""/>
        <dsp:cNvSpPr/>
      </dsp:nvSpPr>
      <dsp:spPr>
        <a:xfrm>
          <a:off x="830581" y="1849947"/>
          <a:ext cx="710941" cy="710941"/>
        </a:xfrm>
        <a:prstGeom prst="ellipse">
          <a:avLst/>
        </a:prstGeom>
        <a:solidFill>
          <a:schemeClr val="accent2">
            <a:tint val="50000"/>
            <a:hueOff val="2001150"/>
            <a:satOff val="-1789"/>
            <a:lumOff val="5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EDA2D2-99E8-482A-8B88-C21FF6F613F2}">
      <dsp:nvSpPr>
        <dsp:cNvPr id="0" name=""/>
        <dsp:cNvSpPr/>
      </dsp:nvSpPr>
      <dsp:spPr>
        <a:xfrm rot="10800000">
          <a:off x="1186051" y="2773110"/>
          <a:ext cx="4003167" cy="710941"/>
        </a:xfrm>
        <a:prstGeom prst="homePlate">
          <a:avLst/>
        </a:prstGeom>
        <a:gradFill rotWithShape="0">
          <a:gsLst>
            <a:gs pos="0">
              <a:schemeClr val="accent2">
                <a:hueOff val="2808911"/>
                <a:satOff val="-3503"/>
                <a:lumOff val="824"/>
                <a:alphaOff val="0"/>
                <a:shade val="51000"/>
                <a:satMod val="130000"/>
              </a:schemeClr>
            </a:gs>
            <a:gs pos="80000">
              <a:schemeClr val="accent2">
                <a:hueOff val="2808911"/>
                <a:satOff val="-3503"/>
                <a:lumOff val="824"/>
                <a:alphaOff val="0"/>
                <a:shade val="93000"/>
                <a:satMod val="130000"/>
              </a:schemeClr>
            </a:gs>
            <a:gs pos="100000">
              <a:schemeClr val="accent2">
                <a:hueOff val="2808911"/>
                <a:satOff val="-3503"/>
                <a:lumOff val="82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3506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 общение с обоими родителями и другими родственниками (ст. 55 Семейного кодекса)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0800000">
        <a:off x="1186051" y="2773110"/>
        <a:ext cx="4003167" cy="710941"/>
      </dsp:txXfrm>
    </dsp:sp>
    <dsp:sp modelId="{9D2CC803-849B-4B83-9FC9-FE75834B9F16}">
      <dsp:nvSpPr>
        <dsp:cNvPr id="0" name=""/>
        <dsp:cNvSpPr/>
      </dsp:nvSpPr>
      <dsp:spPr>
        <a:xfrm>
          <a:off x="830581" y="2773110"/>
          <a:ext cx="710941" cy="710941"/>
        </a:xfrm>
        <a:prstGeom prst="ellipse">
          <a:avLst/>
        </a:prstGeom>
        <a:solidFill>
          <a:schemeClr val="accent2">
            <a:tint val="50000"/>
            <a:hueOff val="3001725"/>
            <a:satOff val="-2684"/>
            <a:lumOff val="8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DC448C-EBDA-47DB-BD67-BA042731475B}">
      <dsp:nvSpPr>
        <dsp:cNvPr id="0" name=""/>
        <dsp:cNvSpPr/>
      </dsp:nvSpPr>
      <dsp:spPr>
        <a:xfrm rot="10800000">
          <a:off x="1186051" y="3696274"/>
          <a:ext cx="4003167" cy="710941"/>
        </a:xfrm>
        <a:prstGeom prst="homePlate">
          <a:avLst/>
        </a:prstGeom>
        <a:gradFill rotWithShape="0">
          <a:gsLst>
            <a:gs pos="0">
              <a:schemeClr val="accent2">
                <a:hueOff val="3745215"/>
                <a:satOff val="-4671"/>
                <a:lumOff val="1098"/>
                <a:alphaOff val="0"/>
                <a:shade val="51000"/>
                <a:satMod val="130000"/>
              </a:schemeClr>
            </a:gs>
            <a:gs pos="80000">
              <a:schemeClr val="accent2">
                <a:hueOff val="3745215"/>
                <a:satOff val="-4671"/>
                <a:lumOff val="1098"/>
                <a:alphaOff val="0"/>
                <a:shade val="93000"/>
                <a:satMod val="130000"/>
              </a:schemeClr>
            </a:gs>
            <a:gs pos="100000">
              <a:schemeClr val="accent2">
                <a:hueOff val="3745215"/>
                <a:satOff val="-4671"/>
                <a:lumOff val="10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3506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 защиту (ст. 56 Семейного кодекса)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0800000">
        <a:off x="1186051" y="3696274"/>
        <a:ext cx="4003167" cy="710941"/>
      </dsp:txXfrm>
    </dsp:sp>
    <dsp:sp modelId="{E96A9DB8-A838-47C2-BAC6-30C0D5186259}">
      <dsp:nvSpPr>
        <dsp:cNvPr id="0" name=""/>
        <dsp:cNvSpPr/>
      </dsp:nvSpPr>
      <dsp:spPr>
        <a:xfrm>
          <a:off x="830581" y="3696274"/>
          <a:ext cx="710941" cy="710941"/>
        </a:xfrm>
        <a:prstGeom prst="ellipse">
          <a:avLst/>
        </a:prstGeom>
        <a:solidFill>
          <a:schemeClr val="accent2">
            <a:tint val="50000"/>
            <a:hueOff val="4002300"/>
            <a:satOff val="-3578"/>
            <a:lumOff val="1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B12EF6-8530-41B5-9C66-7A9572F27510}">
      <dsp:nvSpPr>
        <dsp:cNvPr id="0" name=""/>
        <dsp:cNvSpPr/>
      </dsp:nvSpPr>
      <dsp:spPr>
        <a:xfrm rot="10800000">
          <a:off x="1186051" y="4619437"/>
          <a:ext cx="4003167" cy="710941"/>
        </a:xfrm>
        <a:prstGeom prst="homePlate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3506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 получение содержания от своих родителей и других членов семьи (ст. 60 Семейного кодекса)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0800000">
        <a:off x="1186051" y="4619437"/>
        <a:ext cx="4003167" cy="710941"/>
      </dsp:txXfrm>
    </dsp:sp>
    <dsp:sp modelId="{9EEB913A-0B42-4A08-BF20-ED65895A6410}">
      <dsp:nvSpPr>
        <dsp:cNvPr id="0" name=""/>
        <dsp:cNvSpPr/>
      </dsp:nvSpPr>
      <dsp:spPr>
        <a:xfrm>
          <a:off x="830581" y="4619437"/>
          <a:ext cx="710941" cy="710941"/>
        </a:xfrm>
        <a:prstGeom prst="ellipse">
          <a:avLst/>
        </a:prstGeom>
        <a:solidFill>
          <a:schemeClr val="accent2">
            <a:tint val="50000"/>
            <a:hueOff val="5002875"/>
            <a:satOff val="-4473"/>
            <a:lumOff val="13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1529ED0-3226-4ADC-8AA9-ED8077417D5C}">
      <dsp:nvSpPr>
        <dsp:cNvPr id="0" name=""/>
        <dsp:cNvSpPr/>
      </dsp:nvSpPr>
      <dsp:spPr>
        <a:xfrm>
          <a:off x="0" y="0"/>
          <a:ext cx="4419600" cy="23217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0" u="none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совершать мелкие бытовые сделки, совершать сделки, направленные на безвозмездное получение выгоды, не требующие нотариального удостоверения или государственной регистрации</a:t>
          </a:r>
          <a:endParaRPr lang="ru-RU" sz="1500" b="1" u="none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>
        <a:off x="1116091" y="0"/>
        <a:ext cx="3303508" cy="2321718"/>
      </dsp:txXfrm>
    </dsp:sp>
    <dsp:sp modelId="{E9366787-32A4-4D46-A55F-F36CE0A0CB2B}">
      <dsp:nvSpPr>
        <dsp:cNvPr id="0" name=""/>
        <dsp:cNvSpPr/>
      </dsp:nvSpPr>
      <dsp:spPr>
        <a:xfrm>
          <a:off x="232171" y="232171"/>
          <a:ext cx="883920" cy="1857374"/>
        </a:xfrm>
        <a:prstGeom prst="roundRect">
          <a:avLst>
            <a:gd name="adj" fmla="val 10000"/>
          </a:avLst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023491-8300-48FE-85B2-5E57AB380682}">
      <dsp:nvSpPr>
        <dsp:cNvPr id="0" name=""/>
        <dsp:cNvSpPr/>
      </dsp:nvSpPr>
      <dsp:spPr>
        <a:xfrm>
          <a:off x="0" y="2553890"/>
          <a:ext cx="4419600" cy="23217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0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совершать сделки по распоряжению средствами, предоставленными родителями или другими людьми, с согласия родителей для определенной цели или свободного распоряжения. (ст. 28 Гражданского Кодекса РФ)</a:t>
          </a:r>
          <a:endParaRPr lang="ru-RU" sz="15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>
        <a:off x="1116091" y="2553890"/>
        <a:ext cx="3303508" cy="2321718"/>
      </dsp:txXfrm>
    </dsp:sp>
    <dsp:sp modelId="{EC5FB010-6DCC-46B5-9605-6F3FB6CFE962}">
      <dsp:nvSpPr>
        <dsp:cNvPr id="0" name=""/>
        <dsp:cNvSpPr/>
      </dsp:nvSpPr>
      <dsp:spPr>
        <a:xfrm>
          <a:off x="232171" y="2786062"/>
          <a:ext cx="883920" cy="1857374"/>
        </a:xfrm>
        <a:prstGeom prst="roundRect">
          <a:avLst>
            <a:gd name="adj" fmla="val 10000"/>
          </a:avLst>
        </a:prstGeom>
        <a:solidFill>
          <a:schemeClr val="accent4">
            <a:tint val="50000"/>
            <a:hueOff val="-3981279"/>
            <a:satOff val="22610"/>
            <a:lumOff val="1795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A38BD2-38C1-4907-BA06-FBA4A1638329}">
      <dsp:nvSpPr>
        <dsp:cNvPr id="0" name=""/>
        <dsp:cNvSpPr/>
      </dsp:nvSpPr>
      <dsp:spPr>
        <a:xfrm rot="5400000">
          <a:off x="-289266" y="292646"/>
          <a:ext cx="1928440" cy="1349908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-289266" y="292646"/>
        <a:ext cx="1928440" cy="1349908"/>
      </dsp:txXfrm>
    </dsp:sp>
    <dsp:sp modelId="{06C293ED-99A5-4BFA-A39F-2C115E8F4C2E}">
      <dsp:nvSpPr>
        <dsp:cNvPr id="0" name=""/>
        <dsp:cNvSpPr/>
      </dsp:nvSpPr>
      <dsp:spPr>
        <a:xfrm rot="5400000">
          <a:off x="2562811" y="-1209522"/>
          <a:ext cx="1253486" cy="36792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слушаться родителей и лиц, их заменяющих, принимать их заботу и внимание, за исключением случаев пренебрежительного, грубого, унижающего человеческое достоинство обращение или оскорбления</a:t>
          </a:r>
          <a:endParaRPr lang="ru-RU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2562811" y="-1209522"/>
        <a:ext cx="1253486" cy="3679291"/>
      </dsp:txXfrm>
    </dsp:sp>
    <dsp:sp modelId="{8BA34498-5414-4D5C-B45E-C5357BC5F8C6}">
      <dsp:nvSpPr>
        <dsp:cNvPr id="0" name=""/>
        <dsp:cNvSpPr/>
      </dsp:nvSpPr>
      <dsp:spPr>
        <a:xfrm rot="5400000">
          <a:off x="-289266" y="2030145"/>
          <a:ext cx="1928440" cy="134990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-289266" y="2030145"/>
        <a:ext cx="1928440" cy="1349908"/>
      </dsp:txXfrm>
    </dsp:sp>
    <dsp:sp modelId="{E5A88E57-4741-469D-8702-3C1B6BBD2339}">
      <dsp:nvSpPr>
        <dsp:cNvPr id="0" name=""/>
        <dsp:cNvSpPr/>
      </dsp:nvSpPr>
      <dsp:spPr>
        <a:xfrm rot="5400000">
          <a:off x="2562811" y="527977"/>
          <a:ext cx="1253486" cy="36792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получить основное общее образование (9 классов)</a:t>
          </a:r>
          <a:endParaRPr lang="ru-RU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2562811" y="527977"/>
        <a:ext cx="1253486" cy="3679291"/>
      </dsp:txXfrm>
    </dsp:sp>
    <dsp:sp modelId="{A76A2ACE-EA44-454C-948E-A513B6516CC3}">
      <dsp:nvSpPr>
        <dsp:cNvPr id="0" name=""/>
        <dsp:cNvSpPr/>
      </dsp:nvSpPr>
      <dsp:spPr>
        <a:xfrm rot="5400000">
          <a:off x="-289266" y="3767645"/>
          <a:ext cx="1928440" cy="134990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-289266" y="3767645"/>
        <a:ext cx="1928440" cy="1349908"/>
      </dsp:txXfrm>
    </dsp:sp>
    <dsp:sp modelId="{18EE3C20-C798-4816-825C-4246108880D9}">
      <dsp:nvSpPr>
        <dsp:cNvPr id="0" name=""/>
        <dsp:cNvSpPr/>
      </dsp:nvSpPr>
      <dsp:spPr>
        <a:xfrm rot="5400000">
          <a:off x="2562811" y="2265476"/>
          <a:ext cx="1253486" cy="36792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соблюдать правила поведения, установленные в воспитательных и образовательных учреждениях, дома и в общественных местах</a:t>
          </a:r>
          <a:endParaRPr lang="ru-RU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2562811" y="2265476"/>
        <a:ext cx="1253486" cy="367929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C2748C2-73DF-4CAA-95C8-C1E3AB843CE2}">
      <dsp:nvSpPr>
        <dsp:cNvPr id="0" name=""/>
        <dsp:cNvSpPr/>
      </dsp:nvSpPr>
      <dsp:spPr>
        <a:xfrm rot="10800000">
          <a:off x="1209067" y="102"/>
          <a:ext cx="3445764" cy="136459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1750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 учет своего мнение при решении в семье любого вопроса, затрагивающего его интересы (ст. 57 СК РФ)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0800000">
        <a:off x="1209067" y="102"/>
        <a:ext cx="3445764" cy="1364597"/>
      </dsp:txXfrm>
    </dsp:sp>
    <dsp:sp modelId="{B1E72FB3-0D27-47D4-8458-C620DC0B5005}">
      <dsp:nvSpPr>
        <dsp:cNvPr id="0" name=""/>
        <dsp:cNvSpPr/>
      </dsp:nvSpPr>
      <dsp:spPr>
        <a:xfrm>
          <a:off x="526768" y="102"/>
          <a:ext cx="1364597" cy="1364597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1BE93D-4ECC-46B5-930F-18A03BC32A29}">
      <dsp:nvSpPr>
        <dsp:cNvPr id="0" name=""/>
        <dsp:cNvSpPr/>
      </dsp:nvSpPr>
      <dsp:spPr>
        <a:xfrm rot="10800000">
          <a:off x="1209067" y="1772042"/>
          <a:ext cx="3445764" cy="1364597"/>
        </a:xfrm>
        <a:prstGeom prst="homePlate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1750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быть заслушанным в ходе любого судебного или административного разбирательства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0800000">
        <a:off x="1209067" y="1772042"/>
        <a:ext cx="3445764" cy="1364597"/>
      </dsp:txXfrm>
    </dsp:sp>
    <dsp:sp modelId="{B8A1CB02-176D-4A9F-8416-1FB36AAC2D93}">
      <dsp:nvSpPr>
        <dsp:cNvPr id="0" name=""/>
        <dsp:cNvSpPr/>
      </dsp:nvSpPr>
      <dsp:spPr>
        <a:xfrm>
          <a:off x="526768" y="1772042"/>
          <a:ext cx="1364597" cy="1364597"/>
        </a:xfrm>
        <a:prstGeom prst="ellipse">
          <a:avLst/>
        </a:prstGeom>
        <a:solidFill>
          <a:schemeClr val="accent2">
            <a:tint val="50000"/>
            <a:hueOff val="2501437"/>
            <a:satOff val="-2237"/>
            <a:lumOff val="6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93ED3B-812A-4E67-9326-2FB31F754961}">
      <dsp:nvSpPr>
        <dsp:cNvPr id="0" name=""/>
        <dsp:cNvSpPr/>
      </dsp:nvSpPr>
      <dsp:spPr>
        <a:xfrm rot="10800000">
          <a:off x="1085278" y="3543982"/>
          <a:ext cx="3610816" cy="1789915"/>
        </a:xfrm>
        <a:prstGeom prst="homePlat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1750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давать согласие на изменение своего имени и фамилии (ст. 59, 134 СК РФ), на восстановление в родительских правах кровных родителей (ст.72 СК РФ), на усыновление или передачу в приемную семью (ст. 132 СК РФ).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0800000">
        <a:off x="1085278" y="3543982"/>
        <a:ext cx="3610816" cy="1789915"/>
      </dsp:txXfrm>
    </dsp:sp>
    <dsp:sp modelId="{5260FE6E-217E-48C4-B416-0C7AF467D164}">
      <dsp:nvSpPr>
        <dsp:cNvPr id="0" name=""/>
        <dsp:cNvSpPr/>
      </dsp:nvSpPr>
      <dsp:spPr>
        <a:xfrm>
          <a:off x="485505" y="3756641"/>
          <a:ext cx="1364597" cy="1364597"/>
        </a:xfrm>
        <a:prstGeom prst="ellipse">
          <a:avLst/>
        </a:prstGeom>
        <a:solidFill>
          <a:schemeClr val="accent2">
            <a:tint val="50000"/>
            <a:hueOff val="5002875"/>
            <a:satOff val="-4473"/>
            <a:lumOff val="13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198BBF7-AE10-495B-850F-596D582BB958}">
      <dsp:nvSpPr>
        <dsp:cNvPr id="0" name=""/>
        <dsp:cNvSpPr/>
      </dsp:nvSpPr>
      <dsp:spPr>
        <a:xfrm>
          <a:off x="0" y="5432104"/>
          <a:ext cx="5334000" cy="50932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вносить вклады в банки и распоряжаться ими (ст. 26 ГК РФ)</a:t>
          </a:r>
          <a:endParaRPr lang="ru-RU" sz="11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>
        <a:off x="0" y="5432104"/>
        <a:ext cx="5334000" cy="509327"/>
      </dsp:txXfrm>
    </dsp:sp>
    <dsp:sp modelId="{6A19AAB3-CA29-4DBE-B0AB-7D73448AF652}">
      <dsp:nvSpPr>
        <dsp:cNvPr id="0" name=""/>
        <dsp:cNvSpPr/>
      </dsp:nvSpPr>
      <dsp:spPr>
        <a:xfrm rot="10800000">
          <a:off x="0" y="4656399"/>
          <a:ext cx="5334000" cy="783345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участвовать в молодежном общественном объединении</a:t>
          </a:r>
          <a:endParaRPr lang="ru-RU" sz="11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0800000">
        <a:off x="0" y="4656399"/>
        <a:ext cx="5334000" cy="783345"/>
      </dsp:txXfrm>
    </dsp:sp>
    <dsp:sp modelId="{CCC25877-2E4B-44FE-8034-51B751E8F122}">
      <dsp:nvSpPr>
        <dsp:cNvPr id="0" name=""/>
        <dsp:cNvSpPr/>
      </dsp:nvSpPr>
      <dsp:spPr>
        <a:xfrm rot="10800000">
          <a:off x="0" y="3880694"/>
          <a:ext cx="5334000" cy="783345"/>
        </a:xfrm>
        <a:prstGeom prst="upArrowCallou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заключать любые сделки с согласия родителей, лиц, их заменяющих - самостоятельно распоряжаться своим заработком, стипендией, иными доходами</a:t>
          </a:r>
          <a:endParaRPr lang="ru-RU" sz="11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0800000">
        <a:off x="0" y="3880694"/>
        <a:ext cx="5334000" cy="783345"/>
      </dsp:txXfrm>
    </dsp:sp>
    <dsp:sp modelId="{F055E298-EDE4-4314-A497-B26236D37051}">
      <dsp:nvSpPr>
        <dsp:cNvPr id="0" name=""/>
        <dsp:cNvSpPr/>
      </dsp:nvSpPr>
      <dsp:spPr>
        <a:xfrm rot="10800000">
          <a:off x="0" y="3104989"/>
          <a:ext cx="5334000" cy="783345"/>
        </a:xfrm>
        <a:prstGeom prst="upArrowCallou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самостоятельно осуществлять права автора произведений науки, литературы или изобретения, или другого результата своей интеллектуальной деятельности</a:t>
          </a:r>
          <a:endParaRPr lang="ru-RU" sz="11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0800000">
        <a:off x="0" y="3104989"/>
        <a:ext cx="5334000" cy="783345"/>
      </dsp:txXfrm>
    </dsp:sp>
    <dsp:sp modelId="{CFBCC062-C379-41EA-B40C-E0EA8B7127F6}">
      <dsp:nvSpPr>
        <dsp:cNvPr id="0" name=""/>
        <dsp:cNvSpPr/>
      </dsp:nvSpPr>
      <dsp:spPr>
        <a:xfrm rot="10800000">
          <a:off x="0" y="2329283"/>
          <a:ext cx="5334000" cy="783345"/>
        </a:xfrm>
        <a:prstGeom prst="upArrowCallou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работать в свободное от учебы время (например, во время каникул) с согласия одного из родителей не более 4х часов в день с легкими условиями труда (ст. 92 ТК РФ)</a:t>
          </a:r>
          <a:endParaRPr lang="ru-RU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0800000">
        <a:off x="0" y="2329283"/>
        <a:ext cx="5334000" cy="783345"/>
      </dsp:txXfrm>
    </dsp:sp>
    <dsp:sp modelId="{AE0AD683-F73E-4DE8-B079-FC1146E35999}">
      <dsp:nvSpPr>
        <dsp:cNvPr id="0" name=""/>
        <dsp:cNvSpPr/>
      </dsp:nvSpPr>
      <dsp:spPr>
        <a:xfrm rot="10800000">
          <a:off x="0" y="1553578"/>
          <a:ext cx="5334000" cy="783345"/>
        </a:xfrm>
        <a:prstGeom prst="upArrowCallou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самостоятельно обращаться в суд для защиты своих прав (ст. 56 СК РФ)</a:t>
          </a:r>
          <a:endParaRPr lang="ru-RU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0800000">
        <a:off x="0" y="1553578"/>
        <a:ext cx="5334000" cy="783345"/>
      </dsp:txXfrm>
    </dsp:sp>
    <dsp:sp modelId="{362A5FB4-DCB2-4813-A341-BFDDEC933EDC}">
      <dsp:nvSpPr>
        <dsp:cNvPr id="0" name=""/>
        <dsp:cNvSpPr/>
      </dsp:nvSpPr>
      <dsp:spPr>
        <a:xfrm rot="10800000">
          <a:off x="0" y="777873"/>
          <a:ext cx="5334000" cy="783345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давать согласие на изменение своего гражданства</a:t>
          </a:r>
          <a:endParaRPr lang="ru-RU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0800000">
        <a:off x="0" y="777873"/>
        <a:ext cx="5334000" cy="783345"/>
      </dsp:txXfrm>
    </dsp:sp>
    <dsp:sp modelId="{C8AECE0C-441C-45CE-893E-F4F2CFA60C6B}">
      <dsp:nvSpPr>
        <dsp:cNvPr id="0" name=""/>
        <dsp:cNvSpPr/>
      </dsp:nvSpPr>
      <dsp:spPr>
        <a:xfrm rot="10800000">
          <a:off x="0" y="2168"/>
          <a:ext cx="5334000" cy="783345"/>
        </a:xfrm>
        <a:prstGeom prst="upArrowCallou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получить паспорт гражданина Российской Федерации (п.1 Положения о паспорте гражданина Российской Федерации)</a:t>
          </a:r>
          <a:endParaRPr lang="ru-RU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0800000">
        <a:off x="0" y="2168"/>
        <a:ext cx="5334000" cy="78334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654BF8-B026-40E8-B263-C6CEC1641813}">
      <dsp:nvSpPr>
        <dsp:cNvPr id="0" name=""/>
        <dsp:cNvSpPr/>
      </dsp:nvSpPr>
      <dsp:spPr>
        <a:xfrm>
          <a:off x="1513" y="201409"/>
          <a:ext cx="3855318" cy="4626381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33731" rIns="173355" bIns="0" numCol="1" spcCol="1270" anchor="t" anchorCtr="0">
          <a:noAutofit/>
        </a:bodyPr>
        <a:lstStyle/>
        <a:p>
          <a:pPr lvl="0" algn="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6200000">
        <a:off x="-1509770" y="1712693"/>
        <a:ext cx="3793633" cy="771063"/>
      </dsp:txXfrm>
    </dsp:sp>
    <dsp:sp modelId="{580700A0-5DC1-4B43-AFB3-1BD1A84364E7}">
      <dsp:nvSpPr>
        <dsp:cNvPr id="0" name=""/>
        <dsp:cNvSpPr/>
      </dsp:nvSpPr>
      <dsp:spPr>
        <a:xfrm>
          <a:off x="772577" y="201409"/>
          <a:ext cx="2872212" cy="4626381"/>
        </a:xfrm>
        <a:prstGeom prst="rect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75438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выполнять трудовые обязанности в соответствии с условиями контракта, правилами учебного и трудового распорядка и трудовым законодательством</a:t>
          </a:r>
          <a:endParaRPr lang="ru-RU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>
        <a:off x="772577" y="201409"/>
        <a:ext cx="2872212" cy="4626381"/>
      </dsp:txXfrm>
    </dsp:sp>
    <dsp:sp modelId="{E91DDD3E-A986-4EBF-881A-E9EFBABED5DB}">
      <dsp:nvSpPr>
        <dsp:cNvPr id="0" name=""/>
        <dsp:cNvSpPr/>
      </dsp:nvSpPr>
      <dsp:spPr>
        <a:xfrm>
          <a:off x="3991768" y="201409"/>
          <a:ext cx="3855318" cy="4626381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33731" rIns="173355" bIns="0" numCol="1" spcCol="1270" anchor="t" anchorCtr="0">
          <a:noAutofit/>
        </a:bodyPr>
        <a:lstStyle/>
        <a:p>
          <a:pPr lvl="0" algn="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16200000">
        <a:off x="2480483" y="1712693"/>
        <a:ext cx="3793633" cy="771063"/>
      </dsp:txXfrm>
    </dsp:sp>
    <dsp:sp modelId="{B27595EE-2641-4BE9-A332-CF63675CA096}">
      <dsp:nvSpPr>
        <dsp:cNvPr id="0" name=""/>
        <dsp:cNvSpPr/>
      </dsp:nvSpPr>
      <dsp:spPr>
        <a:xfrm rot="5400000">
          <a:off x="3671016" y="3879260"/>
          <a:ext cx="680057" cy="578297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325CE36-722F-42A1-8C8D-A5FD0EA7BF14}">
      <dsp:nvSpPr>
        <dsp:cNvPr id="0" name=""/>
        <dsp:cNvSpPr/>
      </dsp:nvSpPr>
      <dsp:spPr>
        <a:xfrm>
          <a:off x="4762831" y="201409"/>
          <a:ext cx="2872212" cy="4626381"/>
        </a:xfrm>
        <a:prstGeom prst="rect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75438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соблюдать устав, правила молодежного общественного объединения</a:t>
          </a:r>
          <a:endParaRPr lang="ru-RU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>
        <a:off x="4762831" y="201409"/>
        <a:ext cx="2872212" cy="4626381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9486108-E181-417C-B9E9-B9286056D72F}">
      <dsp:nvSpPr>
        <dsp:cNvPr id="0" name=""/>
        <dsp:cNvSpPr/>
      </dsp:nvSpPr>
      <dsp:spPr>
        <a:xfrm>
          <a:off x="-6152946" y="-935954"/>
          <a:ext cx="7282108" cy="7282108"/>
        </a:xfrm>
        <a:prstGeom prst="blockArc">
          <a:avLst>
            <a:gd name="adj1" fmla="val 18900000"/>
            <a:gd name="adj2" fmla="val 2700000"/>
            <a:gd name="adj3" fmla="val 297"/>
          </a:avLst>
        </a:prstGeom>
        <a:noFill/>
        <a:ln w="2540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B07E64-0DD2-48E5-895F-463E0ED51A4A}">
      <dsp:nvSpPr>
        <dsp:cNvPr id="0" name=""/>
        <dsp:cNvSpPr/>
      </dsp:nvSpPr>
      <dsp:spPr>
        <a:xfrm>
          <a:off x="638938" y="411478"/>
          <a:ext cx="4276732" cy="134112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8869" tIns="27940" rIns="27940" bIns="2794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вступать в брак при наличии уважительных причин с разрешения органа местного самоуправления ( в некоторых субъектах Федерации законом может быть установлен порядок вступления в брак с учетом особых обстоятельств до 16 лет) (ст. 13 СК РФ)</a:t>
          </a:r>
          <a:endParaRPr lang="ru-RU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>
        <a:off x="638938" y="411478"/>
        <a:ext cx="4276732" cy="1341123"/>
      </dsp:txXfrm>
    </dsp:sp>
    <dsp:sp modelId="{D5C912B9-DD2F-4AF5-A025-E893909675ED}">
      <dsp:nvSpPr>
        <dsp:cNvPr id="0" name=""/>
        <dsp:cNvSpPr/>
      </dsp:nvSpPr>
      <dsp:spPr>
        <a:xfrm>
          <a:off x="37328" y="405765"/>
          <a:ext cx="1352550" cy="13525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FCD00D-E61E-44EB-BAD1-FFF7D320F779}">
      <dsp:nvSpPr>
        <dsp:cNvPr id="0" name=""/>
        <dsp:cNvSpPr/>
      </dsp:nvSpPr>
      <dsp:spPr>
        <a:xfrm>
          <a:off x="1147327" y="2133598"/>
          <a:ext cx="3653276" cy="1143002"/>
        </a:xfrm>
        <a:prstGeom prst="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8869" tIns="27940" rIns="27940" bIns="2794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работать не более 36 часов в неделю на льготных условиях, предусмотренных трудовым законодательством (ст. 92 ТК РФ)</a:t>
          </a:r>
          <a:endParaRPr lang="ru-RU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>
        <a:off x="1147327" y="2133598"/>
        <a:ext cx="3653276" cy="1143002"/>
      </dsp:txXfrm>
    </dsp:sp>
    <dsp:sp modelId="{7277AB07-D65A-4021-AF1D-AB9383BCB8D8}">
      <dsp:nvSpPr>
        <dsp:cNvPr id="0" name=""/>
        <dsp:cNvSpPr/>
      </dsp:nvSpPr>
      <dsp:spPr>
        <a:xfrm>
          <a:off x="430649" y="2028825"/>
          <a:ext cx="1352550" cy="13525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77E265-6693-49C4-95DA-8B89742C8309}">
      <dsp:nvSpPr>
        <dsp:cNvPr id="0" name=""/>
        <dsp:cNvSpPr/>
      </dsp:nvSpPr>
      <dsp:spPr>
        <a:xfrm>
          <a:off x="715151" y="3657598"/>
          <a:ext cx="4124307" cy="1341123"/>
        </a:xfrm>
        <a:prstGeom prst="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8869" tIns="27940" rIns="27940" bIns="2794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быть признанным полностью дееспособным (получить все права 18-летнего) по решению органа опеки и попечительства (с согласия родителей) или суда (в случае работы по трудовому договору или занятия предпринимательской деятельностью с согласия родителей) (ст. 27 ГК РФ)</a:t>
          </a:r>
          <a:endParaRPr lang="ru-RU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>
        <a:off x="715151" y="3657598"/>
        <a:ext cx="4124307" cy="1341123"/>
      </dsp:txXfrm>
    </dsp:sp>
    <dsp:sp modelId="{15C96108-2104-4834-9B84-54E4D1DC42B4}">
      <dsp:nvSpPr>
        <dsp:cNvPr id="0" name=""/>
        <dsp:cNvSpPr/>
      </dsp:nvSpPr>
      <dsp:spPr>
        <a:xfrm>
          <a:off x="37328" y="3651885"/>
          <a:ext cx="1352550" cy="13525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75AF0E-6DEF-42E3-A1A1-A37099FC51E7}">
      <dsp:nvSpPr>
        <dsp:cNvPr id="0" name=""/>
        <dsp:cNvSpPr/>
      </dsp:nvSpPr>
      <dsp:spPr>
        <a:xfrm rot="5400000">
          <a:off x="-81632" y="85225"/>
          <a:ext cx="544218" cy="380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u="none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-81632" y="85225"/>
        <a:ext cx="544218" cy="380953"/>
      </dsp:txXfrm>
    </dsp:sp>
    <dsp:sp modelId="{F031571A-2446-4953-92E6-30B11F593AA8}">
      <dsp:nvSpPr>
        <dsp:cNvPr id="0" name=""/>
        <dsp:cNvSpPr/>
      </dsp:nvSpPr>
      <dsp:spPr>
        <a:xfrm rot="5400000">
          <a:off x="4128405" y="-3743859"/>
          <a:ext cx="353742" cy="78486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Конвенция ООН о правах ребенка</a:t>
          </a:r>
          <a:endParaRPr lang="ru-RU" sz="14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4128405" y="-3743859"/>
        <a:ext cx="353742" cy="7848646"/>
      </dsp:txXfrm>
    </dsp:sp>
    <dsp:sp modelId="{7E493EA4-9E7A-470C-8F7D-B402CB2F2460}">
      <dsp:nvSpPr>
        <dsp:cNvPr id="0" name=""/>
        <dsp:cNvSpPr/>
      </dsp:nvSpPr>
      <dsp:spPr>
        <a:xfrm rot="5400000">
          <a:off x="-81632" y="565032"/>
          <a:ext cx="544218" cy="380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u="none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-81632" y="565032"/>
        <a:ext cx="544218" cy="380953"/>
      </dsp:txXfrm>
    </dsp:sp>
    <dsp:sp modelId="{BF9A9ACD-1370-4BEC-B89C-83907CB061D6}">
      <dsp:nvSpPr>
        <dsp:cNvPr id="0" name=""/>
        <dsp:cNvSpPr/>
      </dsp:nvSpPr>
      <dsp:spPr>
        <a:xfrm rot="5400000">
          <a:off x="4128405" y="-3264052"/>
          <a:ext cx="353742" cy="78486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Конституция РФ</a:t>
          </a:r>
          <a:endParaRPr lang="ru-RU" sz="14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4128405" y="-3264052"/>
        <a:ext cx="353742" cy="7848646"/>
      </dsp:txXfrm>
    </dsp:sp>
    <dsp:sp modelId="{D91DBFE0-C195-409A-9E84-AA2D44018519}">
      <dsp:nvSpPr>
        <dsp:cNvPr id="0" name=""/>
        <dsp:cNvSpPr/>
      </dsp:nvSpPr>
      <dsp:spPr>
        <a:xfrm rot="5400000">
          <a:off x="-81632" y="1044839"/>
          <a:ext cx="544218" cy="380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u="none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-81632" y="1044839"/>
        <a:ext cx="544218" cy="380953"/>
      </dsp:txXfrm>
    </dsp:sp>
    <dsp:sp modelId="{39FEE1D2-3DC1-4474-A6E8-B39D34236969}">
      <dsp:nvSpPr>
        <dsp:cNvPr id="0" name=""/>
        <dsp:cNvSpPr/>
      </dsp:nvSpPr>
      <dsp:spPr>
        <a:xfrm rot="5400000">
          <a:off x="4128405" y="-2784245"/>
          <a:ext cx="353742" cy="78486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Семейный кодекс РФ</a:t>
          </a:r>
          <a:endParaRPr lang="ru-RU" sz="14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4128405" y="-2784245"/>
        <a:ext cx="353742" cy="7848646"/>
      </dsp:txXfrm>
    </dsp:sp>
    <dsp:sp modelId="{D76BBAEB-B3BB-45B6-9E8F-71674DDF9DE3}">
      <dsp:nvSpPr>
        <dsp:cNvPr id="0" name=""/>
        <dsp:cNvSpPr/>
      </dsp:nvSpPr>
      <dsp:spPr>
        <a:xfrm rot="5400000">
          <a:off x="-81632" y="1524646"/>
          <a:ext cx="544218" cy="380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u="none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-81632" y="1524646"/>
        <a:ext cx="544218" cy="380953"/>
      </dsp:txXfrm>
    </dsp:sp>
    <dsp:sp modelId="{6BF0E47D-6B57-4F98-990C-ADF0F5B79D38}">
      <dsp:nvSpPr>
        <dsp:cNvPr id="0" name=""/>
        <dsp:cNvSpPr/>
      </dsp:nvSpPr>
      <dsp:spPr>
        <a:xfrm rot="5400000">
          <a:off x="4128405" y="-2304438"/>
          <a:ext cx="353742" cy="78486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u="none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Трудовой кодекс РФ</a:t>
          </a:r>
          <a:endParaRPr lang="ru-RU" sz="1400" b="1" u="none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4128405" y="-2304438"/>
        <a:ext cx="353742" cy="7848646"/>
      </dsp:txXfrm>
    </dsp:sp>
    <dsp:sp modelId="{23C14CB4-F1A3-443B-A181-F633ECEC3D9F}">
      <dsp:nvSpPr>
        <dsp:cNvPr id="0" name=""/>
        <dsp:cNvSpPr/>
      </dsp:nvSpPr>
      <dsp:spPr>
        <a:xfrm rot="5400000">
          <a:off x="-81632" y="2004452"/>
          <a:ext cx="544218" cy="380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u="none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-81632" y="2004452"/>
        <a:ext cx="544218" cy="380953"/>
      </dsp:txXfrm>
    </dsp:sp>
    <dsp:sp modelId="{E8C9DF00-E697-4627-A8E1-E1D5C3E075D7}">
      <dsp:nvSpPr>
        <dsp:cNvPr id="0" name=""/>
        <dsp:cNvSpPr/>
      </dsp:nvSpPr>
      <dsp:spPr>
        <a:xfrm rot="5400000">
          <a:off x="4128405" y="-1824632"/>
          <a:ext cx="353742" cy="78486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u="none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Гражданский кодекс РФ</a:t>
          </a:r>
          <a:endParaRPr lang="ru-RU" sz="1400" b="1" u="none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4128405" y="-1824632"/>
        <a:ext cx="353742" cy="7848646"/>
      </dsp:txXfrm>
    </dsp:sp>
    <dsp:sp modelId="{FF126677-435A-4B62-82DA-6A4F41206E1A}">
      <dsp:nvSpPr>
        <dsp:cNvPr id="0" name=""/>
        <dsp:cNvSpPr/>
      </dsp:nvSpPr>
      <dsp:spPr>
        <a:xfrm rot="5400000">
          <a:off x="-81632" y="2484259"/>
          <a:ext cx="544218" cy="380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u="none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-81632" y="2484259"/>
        <a:ext cx="544218" cy="380953"/>
      </dsp:txXfrm>
    </dsp:sp>
    <dsp:sp modelId="{446DC617-775D-43CB-84BE-47D97144989C}">
      <dsp:nvSpPr>
        <dsp:cNvPr id="0" name=""/>
        <dsp:cNvSpPr/>
      </dsp:nvSpPr>
      <dsp:spPr>
        <a:xfrm rot="5400000">
          <a:off x="4128405" y="-1344825"/>
          <a:ext cx="353742" cy="78486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Федеральный закон от 24 июля 1998 года № 124-ФЗ «Об основных гарантиях прав ребенка в Российской Федерации»</a:t>
          </a:r>
          <a:endParaRPr lang="ru-RU" sz="14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4128405" y="-1344825"/>
        <a:ext cx="353742" cy="7848646"/>
      </dsp:txXfrm>
    </dsp:sp>
    <dsp:sp modelId="{FEFAB2CF-5DDC-4F61-9521-23E68A7C03C8}">
      <dsp:nvSpPr>
        <dsp:cNvPr id="0" name=""/>
        <dsp:cNvSpPr/>
      </dsp:nvSpPr>
      <dsp:spPr>
        <a:xfrm rot="5400000">
          <a:off x="-81632" y="2964066"/>
          <a:ext cx="544218" cy="380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u="none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-81632" y="2964066"/>
        <a:ext cx="544218" cy="380953"/>
      </dsp:txXfrm>
    </dsp:sp>
    <dsp:sp modelId="{EE7618B6-E77D-4E7A-B3FE-7CD22EE85958}">
      <dsp:nvSpPr>
        <dsp:cNvPr id="0" name=""/>
        <dsp:cNvSpPr/>
      </dsp:nvSpPr>
      <dsp:spPr>
        <a:xfrm rot="5400000">
          <a:off x="4128405" y="-865018"/>
          <a:ext cx="353742" cy="78486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Федеральный закон от 24.04.2008 № 48-ФЗ «Об опеке и попечительстве»</a:t>
          </a:r>
          <a:endParaRPr lang="ru-RU" sz="14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4128405" y="-865018"/>
        <a:ext cx="353742" cy="7848646"/>
      </dsp:txXfrm>
    </dsp:sp>
    <dsp:sp modelId="{05A7F16B-E1B5-44A9-981C-5EC25789540E}">
      <dsp:nvSpPr>
        <dsp:cNvPr id="0" name=""/>
        <dsp:cNvSpPr/>
      </dsp:nvSpPr>
      <dsp:spPr>
        <a:xfrm rot="5400000">
          <a:off x="-81632" y="3579977"/>
          <a:ext cx="544218" cy="380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u="none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-81632" y="3579977"/>
        <a:ext cx="544218" cy="380953"/>
      </dsp:txXfrm>
    </dsp:sp>
    <dsp:sp modelId="{AA4B99BF-338E-4E57-ABD6-25169D866CEB}">
      <dsp:nvSpPr>
        <dsp:cNvPr id="0" name=""/>
        <dsp:cNvSpPr/>
      </dsp:nvSpPr>
      <dsp:spPr>
        <a:xfrm rot="5400000">
          <a:off x="3922134" y="-188303"/>
          <a:ext cx="625950" cy="77081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Федеральный закон от 21.12.1996 № 159-ФЗ «О дополнительных гарантиях по социальной поддержке детей-сирот и детей, оставшихся без попечения родителей»</a:t>
          </a:r>
          <a:endParaRPr lang="ru-RU" sz="14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3922134" y="-188303"/>
        <a:ext cx="625950" cy="7708155"/>
      </dsp:txXfrm>
    </dsp:sp>
    <dsp:sp modelId="{1E1A9AF9-BAB3-4C82-83DE-9D51E99823B1}">
      <dsp:nvSpPr>
        <dsp:cNvPr id="0" name=""/>
        <dsp:cNvSpPr/>
      </dsp:nvSpPr>
      <dsp:spPr>
        <a:xfrm rot="5400000">
          <a:off x="-81632" y="4059783"/>
          <a:ext cx="544218" cy="38095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u="none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-81632" y="4059783"/>
        <a:ext cx="544218" cy="380953"/>
      </dsp:txXfrm>
    </dsp:sp>
    <dsp:sp modelId="{17F912BD-6581-4E8B-8013-8EEC4A4106E3}">
      <dsp:nvSpPr>
        <dsp:cNvPr id="0" name=""/>
        <dsp:cNvSpPr/>
      </dsp:nvSpPr>
      <dsp:spPr>
        <a:xfrm rot="5400000">
          <a:off x="4128405" y="291149"/>
          <a:ext cx="353742" cy="78486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Федеральный закон   от 29.12.2012 № 273-ФЗ «Об образовании в РФ»</a:t>
          </a:r>
          <a:endParaRPr lang="ru-RU" sz="14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 rot="5400000">
        <a:off x="4128405" y="291149"/>
        <a:ext cx="353742" cy="78486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6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7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9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124200"/>
            <a:ext cx="9144000" cy="28956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Правовые знания, необходимые каждому 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026" name="Picture 2" descr="https://saransk2.rpa-mu.ru/Media/saransk/%D0%A1%D0%BB%D0%B0%D0%B9%D0%B4/na_sayt_baner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00" y="0"/>
            <a:ext cx="9944100" cy="33147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81400" y="63246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САРАНСК 2018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 18 лет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человек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становится совершеннолетним, т.е. может иметь и приобретать своими действиями все права и обязанности, а также нести за свои действия полную ответственность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194" name="Picture 2" descr="C:\Users\skxstudent01\Downloads\1519677742_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3890680"/>
            <a:ext cx="3858768" cy="2967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Основные законодательные акты, которые регулируют права детей в Российской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Федерации: 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33400" y="21336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Уполномоченный по правам ребенка при Главе Республики Мордовия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skxstudent01\Downloads\6d2191a90e9953afdecb5a9dcaaeeb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752600"/>
            <a:ext cx="2808578" cy="382119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90800" y="5715000"/>
            <a:ext cx="3445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Юткина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Наталья Евгеньевна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5105400"/>
            <a:ext cx="7315200" cy="990600"/>
          </a:xfrm>
        </p:spPr>
        <p:txBody>
          <a:bodyPr>
            <a:prstTxWarp prst="textPlain">
              <a:avLst/>
            </a:prstTxWarp>
            <a:normAutofit/>
          </a:bodyPr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 внимание !!!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0" name="Picture 2" descr="https://stikeromania.ru/wp-content/uploads/2018/09/861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0"/>
            <a:ext cx="5211763" cy="521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818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 descr="https://yt3.ggpht.com/-Uwj5gtcyd34/AAAAAAAAAAI/AAAAAAAAAAA/pf_selYgeC4/s900-c-k-no-mo-rj-c0xffffff/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0"/>
            <a:ext cx="7162800" cy="5372100"/>
          </a:xfrm>
          <a:prstGeom prst="rect">
            <a:avLst/>
          </a:prstGeom>
          <a:noFill/>
        </p:spPr>
      </p:pic>
      <p:pic>
        <p:nvPicPr>
          <p:cNvPr id="3076" name="Picture 4" descr="http://old.lawacademy.spb.ru/images/img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5334000"/>
            <a:ext cx="7162800" cy="15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Права ребенка с рождения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295400"/>
          <a:ext cx="60198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skxstudent01\Downloads\e66d488ffa8fd003cac36d1199c1714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57800" y="2286000"/>
            <a:ext cx="3708312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 6 лет добавляются права: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381000" y="1447800"/>
          <a:ext cx="441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C:\Users\skxstudent01\Downloads\8KidFriendlyShopIdeas_Forkful_Phil_Cove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19359" y="2514600"/>
            <a:ext cx="4224641" cy="205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Обязанности: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228600" y="1219200"/>
          <a:ext cx="50292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C:\Users\skxstudent01\Downloads\depositphotos_76951785-stock-illustration-joyful-schoolboy-behind-a-schoo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10200" y="1981200"/>
            <a:ext cx="3429000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 10 лет добавляются права: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228600" y="1219200"/>
          <a:ext cx="51816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C:\Users\skxstudent01\Downloads\Emergency-Custody-Pic.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53000" y="2514600"/>
            <a:ext cx="4038600" cy="23674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 14 лет добавляются права: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228600" y="914400"/>
          <a:ext cx="53340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Содержимое 5"/>
          <p:cNvPicPr>
            <a:picLocks noGrp="1" noChangeAspect="1"/>
          </p:cNvPicPr>
          <p:nvPr>
            <p:ph sz="half" idx="2"/>
          </p:nvPr>
        </p:nvPicPr>
        <p:blipFill>
          <a:blip r:embed="rId7" cstate="print"/>
          <a:stretch>
            <a:fillRect/>
          </a:stretch>
        </p:blipFill>
        <p:spPr>
          <a:xfrm>
            <a:off x="5638800" y="1066800"/>
            <a:ext cx="3225800" cy="2419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C:\Users\skxstudent01\Downloads\in_article_d40f0894d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9313" y="3733800"/>
            <a:ext cx="3484687" cy="1966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Обязанности: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1371600"/>
          <a:ext cx="78486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 16 лет добавляются права: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5" name="Объект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700164635"/>
              </p:ext>
            </p:extLst>
          </p:nvPr>
        </p:nvGraphicFramePr>
        <p:xfrm>
          <a:off x="228600" y="1143000"/>
          <a:ext cx="49530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6" name="Picture 2" descr="C:\Users\skxstudent01\Downloads\b57a32cbe26d80512e596cdeb211c39f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81600" y="2286000"/>
            <a:ext cx="3810000" cy="2492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 17 лет добавляется обязанность: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81000" y="1524000"/>
            <a:ext cx="4343400" cy="4724400"/>
          </a:xfrm>
        </p:spPr>
        <p:txBody>
          <a:bodyPr>
            <a:normAutofit lnSpcReduction="10000"/>
          </a:bodyPr>
          <a:lstStyle/>
          <a:p>
            <a:pPr marL="0" indent="342900" algn="ctr"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встать на воинский учет: пройти медицинскую комиссию в военкомате и получить приписное свидетельство (ст. 9 Федерального Закона «О воинской обязанности и военной службе»)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170" name="Picture 2" descr="C:\Users\skxstudent01\Downloads\050057048057050052053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524000"/>
            <a:ext cx="3765546" cy="5102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</TotalTime>
  <Words>706</Words>
  <Application>Microsoft Office PowerPoint</Application>
  <PresentationFormat>Экран (4:3)</PresentationFormat>
  <Paragraphs>54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Правовые знания, необходимые каждому </vt:lpstr>
      <vt:lpstr>Права ребенка с рождения</vt:lpstr>
      <vt:lpstr>С 6 лет добавляются права: </vt:lpstr>
      <vt:lpstr>Обязанности:</vt:lpstr>
      <vt:lpstr>С 10 лет добавляются права: </vt:lpstr>
      <vt:lpstr>С 14 лет добавляются права:</vt:lpstr>
      <vt:lpstr>Обязанности: </vt:lpstr>
      <vt:lpstr>С 16 лет добавляются права: </vt:lpstr>
      <vt:lpstr>С 17 лет добавляется обязанность: </vt:lpstr>
      <vt:lpstr>С 18 лет</vt:lpstr>
      <vt:lpstr>Основные законодательные акты, которые регулируют права детей в Российской Федерации: </vt:lpstr>
      <vt:lpstr>Уполномоченный по правам ребенка при Главе Республики Мордовия</vt:lpstr>
      <vt:lpstr>за внимание !!!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Pavel Osipov</dc:creator>
  <cp:lastModifiedBy>skxstudent01</cp:lastModifiedBy>
  <cp:revision>22</cp:revision>
  <dcterms:created xsi:type="dcterms:W3CDTF">2016-10-05T17:16:16Z</dcterms:created>
  <dcterms:modified xsi:type="dcterms:W3CDTF">2018-11-12T11:45:17Z</dcterms:modified>
</cp:coreProperties>
</file>